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62" r:id="rId2"/>
    <p:sldId id="263" r:id="rId3"/>
    <p:sldId id="279" r:id="rId4"/>
    <p:sldId id="277" r:id="rId5"/>
    <p:sldId id="265" r:id="rId6"/>
    <p:sldId id="266" r:id="rId7"/>
    <p:sldId id="267" r:id="rId8"/>
    <p:sldId id="268" r:id="rId9"/>
    <p:sldId id="270" r:id="rId10"/>
    <p:sldId id="276" r:id="rId11"/>
    <p:sldId id="271" r:id="rId12"/>
    <p:sldId id="278" r:id="rId13"/>
    <p:sldId id="280" r:id="rId14"/>
    <p:sldId id="273" r:id="rId15"/>
    <p:sldId id="274" r:id="rId16"/>
    <p:sldId id="275" r:id="rId1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CC"/>
    <a:srgbClr val="9A7200"/>
    <a:srgbClr val="CC9900"/>
    <a:srgbClr val="996633"/>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743" autoAdjust="0"/>
    <p:restoredTop sz="94673" autoAdjust="0"/>
  </p:normalViewPr>
  <p:slideViewPr>
    <p:cSldViewPr>
      <p:cViewPr varScale="1">
        <p:scale>
          <a:sx n="83" d="100"/>
          <a:sy n="83" d="100"/>
        </p:scale>
        <p:origin x="893" y="67"/>
      </p:cViewPr>
      <p:guideLst>
        <p:guide orient="horz" pos="2160"/>
        <p:guide pos="2880"/>
      </p:guideLst>
    </p:cSldViewPr>
  </p:slideViewPr>
  <p:outlineViewPr>
    <p:cViewPr>
      <p:scale>
        <a:sx n="33" d="100"/>
        <a:sy n="33" d="100"/>
      </p:scale>
      <p:origin x="0" y="-3677"/>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2000" dirty="0" err="1" smtClean="0">
                <a:solidFill>
                  <a:srgbClr val="FF0000"/>
                </a:solidFill>
                <a:latin typeface="Times New Roman" panose="02020603050405020304" pitchFamily="18" charset="0"/>
                <a:cs typeface="Times New Roman" panose="02020603050405020304" pitchFamily="18" charset="0"/>
              </a:rPr>
              <a:t>Độ</a:t>
            </a:r>
            <a:r>
              <a:rPr lang="en-US" sz="2000" baseline="0" dirty="0" smtClean="0">
                <a:solidFill>
                  <a:srgbClr val="FF0000"/>
                </a:solidFill>
                <a:latin typeface="Times New Roman" panose="02020603050405020304" pitchFamily="18" charset="0"/>
                <a:cs typeface="Times New Roman" panose="02020603050405020304" pitchFamily="18" charset="0"/>
              </a:rPr>
              <a:t> </a:t>
            </a:r>
            <a:r>
              <a:rPr lang="en-US" sz="2000" baseline="0" dirty="0" err="1" smtClean="0">
                <a:solidFill>
                  <a:srgbClr val="FF0000"/>
                </a:solidFill>
                <a:latin typeface="Times New Roman" panose="02020603050405020304" pitchFamily="18" charset="0"/>
                <a:cs typeface="Times New Roman" panose="02020603050405020304" pitchFamily="18" charset="0"/>
              </a:rPr>
              <a:t>chính</a:t>
            </a:r>
            <a:r>
              <a:rPr lang="en-US" sz="2000" baseline="0" dirty="0" smtClean="0">
                <a:solidFill>
                  <a:srgbClr val="FF0000"/>
                </a:solidFill>
                <a:latin typeface="Times New Roman" panose="02020603050405020304" pitchFamily="18" charset="0"/>
                <a:cs typeface="Times New Roman" panose="02020603050405020304" pitchFamily="18" charset="0"/>
              </a:rPr>
              <a:t> </a:t>
            </a:r>
            <a:r>
              <a:rPr lang="en-US" sz="2000" baseline="0" dirty="0" err="1" smtClean="0">
                <a:solidFill>
                  <a:srgbClr val="FF0000"/>
                </a:solidFill>
                <a:latin typeface="Times New Roman" panose="02020603050405020304" pitchFamily="18" charset="0"/>
                <a:cs typeface="Times New Roman" panose="02020603050405020304" pitchFamily="18" charset="0"/>
              </a:rPr>
              <a:t>xác</a:t>
            </a:r>
            <a:r>
              <a:rPr lang="en-US" sz="2000" baseline="0" dirty="0" smtClean="0">
                <a:solidFill>
                  <a:srgbClr val="FF0000"/>
                </a:solidFill>
                <a:latin typeface="Times New Roman" panose="02020603050405020304" pitchFamily="18" charset="0"/>
                <a:cs typeface="Times New Roman" panose="02020603050405020304" pitchFamily="18" charset="0"/>
              </a:rPr>
              <a:t> - </a:t>
            </a:r>
            <a:r>
              <a:rPr lang="en-US" sz="2000" baseline="0" dirty="0" err="1" smtClean="0">
                <a:solidFill>
                  <a:srgbClr val="FF0000"/>
                </a:solidFill>
                <a:latin typeface="Times New Roman" panose="02020603050405020304" pitchFamily="18" charset="0"/>
                <a:cs typeface="Times New Roman" panose="02020603050405020304" pitchFamily="18" charset="0"/>
              </a:rPr>
              <a:t>Accuray</a:t>
            </a:r>
            <a:r>
              <a:rPr lang="en-US" sz="2000" baseline="0" dirty="0" smtClean="0">
                <a:solidFill>
                  <a:srgbClr val="FF0000"/>
                </a:solidFill>
                <a:latin typeface="Times New Roman" panose="02020603050405020304" pitchFamily="18" charset="0"/>
                <a:cs typeface="Times New Roman" panose="02020603050405020304" pitchFamily="18" charset="0"/>
              </a:rPr>
              <a:t> </a:t>
            </a:r>
            <a:endParaRPr lang="en-US" sz="2000" dirty="0">
              <a:solidFill>
                <a:srgbClr val="FF0000"/>
              </a:solidFill>
              <a:latin typeface="Times New Roman" panose="02020603050405020304" pitchFamily="18" charset="0"/>
              <a:cs typeface="Times New Roman" panose="02020603050405020304" pitchFamily="18" charset="0"/>
            </a:endParaRPr>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KNN</c:v>
                </c:pt>
              </c:strCache>
            </c:strRef>
          </c:tx>
          <c:spPr>
            <a:solidFill>
              <a:srgbClr val="FF0000"/>
            </a:solidFill>
            <a:ln>
              <a:noFill/>
            </a:ln>
            <a:effectLst/>
          </c:spPr>
          <c:invertIfNegative val="0"/>
          <c:cat>
            <c:strRef>
              <c:f>Sheet1!$A$2:$A$11</c:f>
              <c:strCache>
                <c:ptCount val="10"/>
                <c:pt idx="0">
                  <c:v>Lần 1</c:v>
                </c:pt>
                <c:pt idx="1">
                  <c:v>Lần 2</c:v>
                </c:pt>
                <c:pt idx="2">
                  <c:v>Lần 3</c:v>
                </c:pt>
                <c:pt idx="3">
                  <c:v>Lần 4</c:v>
                </c:pt>
                <c:pt idx="4">
                  <c:v>Lần 5</c:v>
                </c:pt>
                <c:pt idx="5">
                  <c:v>Lần 6</c:v>
                </c:pt>
                <c:pt idx="6">
                  <c:v>Lần 7</c:v>
                </c:pt>
                <c:pt idx="7">
                  <c:v>Lần 8</c:v>
                </c:pt>
                <c:pt idx="8">
                  <c:v>Lần 9</c:v>
                </c:pt>
                <c:pt idx="9">
                  <c:v>Lần 10</c:v>
                </c:pt>
              </c:strCache>
            </c:strRef>
          </c:cat>
          <c:val>
            <c:numRef>
              <c:f>Sheet1!$B$2:$B$11</c:f>
              <c:numCache>
                <c:formatCode>General</c:formatCode>
                <c:ptCount val="10"/>
                <c:pt idx="0">
                  <c:v>91.25</c:v>
                </c:pt>
                <c:pt idx="1">
                  <c:v>93.75</c:v>
                </c:pt>
                <c:pt idx="2">
                  <c:v>93.75</c:v>
                </c:pt>
                <c:pt idx="3">
                  <c:v>92.5</c:v>
                </c:pt>
                <c:pt idx="4">
                  <c:v>91.25</c:v>
                </c:pt>
                <c:pt idx="5">
                  <c:v>95</c:v>
                </c:pt>
                <c:pt idx="6">
                  <c:v>91.25</c:v>
                </c:pt>
                <c:pt idx="7">
                  <c:v>95</c:v>
                </c:pt>
                <c:pt idx="8">
                  <c:v>87.5</c:v>
                </c:pt>
                <c:pt idx="9">
                  <c:v>95</c:v>
                </c:pt>
              </c:numCache>
            </c:numRef>
          </c:val>
          <c:extLst>
            <c:ext xmlns:c16="http://schemas.microsoft.com/office/drawing/2014/chart" uri="{C3380CC4-5D6E-409C-BE32-E72D297353CC}">
              <c16:uniqueId val="{00000000-1913-4EDE-9A05-FB15CF7C3EA1}"/>
            </c:ext>
          </c:extLst>
        </c:ser>
        <c:ser>
          <c:idx val="1"/>
          <c:order val="1"/>
          <c:tx>
            <c:strRef>
              <c:f>Sheet1!$C$1</c:f>
              <c:strCache>
                <c:ptCount val="1"/>
                <c:pt idx="0">
                  <c:v>Random Forest</c:v>
                </c:pt>
              </c:strCache>
            </c:strRef>
          </c:tx>
          <c:spPr>
            <a:solidFill>
              <a:schemeClr val="accent2"/>
            </a:solidFill>
            <a:ln>
              <a:noFill/>
            </a:ln>
            <a:effectLst/>
          </c:spPr>
          <c:invertIfNegative val="0"/>
          <c:cat>
            <c:strRef>
              <c:f>Sheet1!$A$2:$A$11</c:f>
              <c:strCache>
                <c:ptCount val="10"/>
                <c:pt idx="0">
                  <c:v>Lần 1</c:v>
                </c:pt>
                <c:pt idx="1">
                  <c:v>Lần 2</c:v>
                </c:pt>
                <c:pt idx="2">
                  <c:v>Lần 3</c:v>
                </c:pt>
                <c:pt idx="3">
                  <c:v>Lần 4</c:v>
                </c:pt>
                <c:pt idx="4">
                  <c:v>Lần 5</c:v>
                </c:pt>
                <c:pt idx="5">
                  <c:v>Lần 6</c:v>
                </c:pt>
                <c:pt idx="6">
                  <c:v>Lần 7</c:v>
                </c:pt>
                <c:pt idx="7">
                  <c:v>Lần 8</c:v>
                </c:pt>
                <c:pt idx="8">
                  <c:v>Lần 9</c:v>
                </c:pt>
                <c:pt idx="9">
                  <c:v>Lần 10</c:v>
                </c:pt>
              </c:strCache>
            </c:strRef>
          </c:cat>
          <c:val>
            <c:numRef>
              <c:f>Sheet1!$C$2:$C$11</c:f>
              <c:numCache>
                <c:formatCode>General</c:formatCode>
                <c:ptCount val="10"/>
                <c:pt idx="0">
                  <c:v>93.75</c:v>
                </c:pt>
                <c:pt idx="1">
                  <c:v>93.75</c:v>
                </c:pt>
                <c:pt idx="2">
                  <c:v>90</c:v>
                </c:pt>
                <c:pt idx="3">
                  <c:v>90</c:v>
                </c:pt>
                <c:pt idx="4">
                  <c:v>93.75</c:v>
                </c:pt>
                <c:pt idx="5">
                  <c:v>95</c:v>
                </c:pt>
                <c:pt idx="6">
                  <c:v>96.25</c:v>
                </c:pt>
                <c:pt idx="7">
                  <c:v>90</c:v>
                </c:pt>
                <c:pt idx="8">
                  <c:v>86.25</c:v>
                </c:pt>
                <c:pt idx="9">
                  <c:v>86.25</c:v>
                </c:pt>
              </c:numCache>
            </c:numRef>
          </c:val>
          <c:extLst>
            <c:ext xmlns:c16="http://schemas.microsoft.com/office/drawing/2014/chart" uri="{C3380CC4-5D6E-409C-BE32-E72D297353CC}">
              <c16:uniqueId val="{00000001-1913-4EDE-9A05-FB15CF7C3EA1}"/>
            </c:ext>
          </c:extLst>
        </c:ser>
        <c:ser>
          <c:idx val="2"/>
          <c:order val="2"/>
          <c:tx>
            <c:strRef>
              <c:f>Sheet1!$D$1</c:f>
              <c:strCache>
                <c:ptCount val="1"/>
                <c:pt idx="0">
                  <c:v>Logistic Regression</c:v>
                </c:pt>
              </c:strCache>
            </c:strRef>
          </c:tx>
          <c:spPr>
            <a:solidFill>
              <a:srgbClr val="FFFF00"/>
            </a:solidFill>
            <a:ln>
              <a:noFill/>
            </a:ln>
            <a:effectLst/>
          </c:spPr>
          <c:invertIfNegative val="0"/>
          <c:cat>
            <c:strRef>
              <c:f>Sheet1!$A$2:$A$11</c:f>
              <c:strCache>
                <c:ptCount val="10"/>
                <c:pt idx="0">
                  <c:v>Lần 1</c:v>
                </c:pt>
                <c:pt idx="1">
                  <c:v>Lần 2</c:v>
                </c:pt>
                <c:pt idx="2">
                  <c:v>Lần 3</c:v>
                </c:pt>
                <c:pt idx="3">
                  <c:v>Lần 4</c:v>
                </c:pt>
                <c:pt idx="4">
                  <c:v>Lần 5</c:v>
                </c:pt>
                <c:pt idx="5">
                  <c:v>Lần 6</c:v>
                </c:pt>
                <c:pt idx="6">
                  <c:v>Lần 7</c:v>
                </c:pt>
                <c:pt idx="7">
                  <c:v>Lần 8</c:v>
                </c:pt>
                <c:pt idx="8">
                  <c:v>Lần 9</c:v>
                </c:pt>
                <c:pt idx="9">
                  <c:v>Lần 10</c:v>
                </c:pt>
              </c:strCache>
            </c:strRef>
          </c:cat>
          <c:val>
            <c:numRef>
              <c:f>Sheet1!$D$2:$D$11</c:f>
              <c:numCache>
                <c:formatCode>General</c:formatCode>
                <c:ptCount val="10"/>
                <c:pt idx="0">
                  <c:v>96.25</c:v>
                </c:pt>
                <c:pt idx="1">
                  <c:v>96.25</c:v>
                </c:pt>
                <c:pt idx="2">
                  <c:v>95</c:v>
                </c:pt>
                <c:pt idx="3">
                  <c:v>95</c:v>
                </c:pt>
                <c:pt idx="4">
                  <c:v>97.5</c:v>
                </c:pt>
                <c:pt idx="5">
                  <c:v>98.75</c:v>
                </c:pt>
                <c:pt idx="6">
                  <c:v>98.75</c:v>
                </c:pt>
                <c:pt idx="7">
                  <c:v>97.5</c:v>
                </c:pt>
                <c:pt idx="8">
                  <c:v>95</c:v>
                </c:pt>
                <c:pt idx="9">
                  <c:v>95</c:v>
                </c:pt>
              </c:numCache>
            </c:numRef>
          </c:val>
          <c:extLst>
            <c:ext xmlns:c16="http://schemas.microsoft.com/office/drawing/2014/chart" uri="{C3380CC4-5D6E-409C-BE32-E72D297353CC}">
              <c16:uniqueId val="{00000002-1913-4EDE-9A05-FB15CF7C3EA1}"/>
            </c:ext>
          </c:extLst>
        </c:ser>
        <c:dLbls>
          <c:showLegendKey val="0"/>
          <c:showVal val="0"/>
          <c:showCatName val="0"/>
          <c:showSerName val="0"/>
          <c:showPercent val="0"/>
          <c:showBubbleSize val="0"/>
        </c:dLbls>
        <c:gapWidth val="219"/>
        <c:overlap val="-27"/>
        <c:axId val="1235052976"/>
        <c:axId val="1235053392"/>
      </c:barChart>
      <c:catAx>
        <c:axId val="12350529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35053392"/>
        <c:crosses val="autoZero"/>
        <c:auto val="1"/>
        <c:lblAlgn val="ctr"/>
        <c:lblOffset val="100"/>
        <c:noMultiLvlLbl val="0"/>
      </c:catAx>
      <c:valAx>
        <c:axId val="12350533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35052976"/>
        <c:crosses val="autoZero"/>
        <c:crossBetween val="between"/>
      </c:valAx>
      <c:spPr>
        <a:solidFill>
          <a:srgbClr val="92D050"/>
        </a:solid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gif>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2BD7BB-74E2-40EE-9B96-710020CC50C8}" type="datetimeFigureOut">
              <a:rPr lang="en-US" smtClean="0"/>
              <a:t>12/12/2020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D5E10F-FD57-449F-8DF8-0D901397B59B}" type="slidenum">
              <a:rPr lang="en-US" smtClean="0"/>
              <a:t>‹#›</a:t>
            </a:fld>
            <a:endParaRPr lang="en-US"/>
          </a:p>
        </p:txBody>
      </p:sp>
    </p:spTree>
    <p:extLst>
      <p:ext uri="{BB962C8B-B14F-4D97-AF65-F5344CB8AC3E}">
        <p14:creationId xmlns:p14="http://schemas.microsoft.com/office/powerpoint/2010/main" val="26811451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12716CEC-4EB7-4AF5-B8B4-13A4AA74F184}"/>
              </a:ext>
            </a:extLst>
          </p:cNvPr>
          <p:cNvSpPr>
            <a:spLocks noGrp="1" noChangeArrowheads="1"/>
          </p:cNvSpPr>
          <p:nvPr>
            <p:ph type="ctrTitle"/>
          </p:nvPr>
        </p:nvSpPr>
        <p:spPr>
          <a:xfrm>
            <a:off x="719138" y="2130425"/>
            <a:ext cx="7772400" cy="1470025"/>
          </a:xfrm>
        </p:spPr>
        <p:txBody>
          <a:bodyPr/>
          <a:lstStyle>
            <a:lvl1pPr>
              <a:defRPr sz="3600"/>
            </a:lvl1pPr>
          </a:lstStyle>
          <a:p>
            <a:pPr lvl="0"/>
            <a:r>
              <a:rPr lang="en-US" altLang="en-US" noProof="0"/>
              <a:t>Click to edit Master title style</a:t>
            </a:r>
          </a:p>
        </p:txBody>
      </p:sp>
      <p:sp>
        <p:nvSpPr>
          <p:cNvPr id="16387" name="Rectangle 3">
            <a:extLst>
              <a:ext uri="{FF2B5EF4-FFF2-40B4-BE49-F238E27FC236}">
                <a16:creationId xmlns:a16="http://schemas.microsoft.com/office/drawing/2014/main" id="{7A8B1175-CAAE-4DE1-9BCE-EE12E1548589}"/>
              </a:ext>
            </a:extLst>
          </p:cNvPr>
          <p:cNvSpPr>
            <a:spLocks noGrp="1" noChangeArrowheads="1"/>
          </p:cNvSpPr>
          <p:nvPr>
            <p:ph type="subTitle"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16388" name="Rectangle 4">
            <a:extLst>
              <a:ext uri="{FF2B5EF4-FFF2-40B4-BE49-F238E27FC236}">
                <a16:creationId xmlns:a16="http://schemas.microsoft.com/office/drawing/2014/main" id="{4EFCFD27-3C59-440E-9355-8E61DE9E9F61}"/>
              </a:ext>
            </a:extLst>
          </p:cNvPr>
          <p:cNvSpPr>
            <a:spLocks noGrp="1" noChangeArrowheads="1"/>
          </p:cNvSpPr>
          <p:nvPr>
            <p:ph type="dt" sz="half" idx="2"/>
          </p:nvPr>
        </p:nvSpPr>
        <p:spPr>
          <a:xfrm>
            <a:off x="609600" y="6245225"/>
            <a:ext cx="1981200" cy="476250"/>
          </a:xfrm>
        </p:spPr>
        <p:txBody>
          <a:bodyPr/>
          <a:lstStyle>
            <a:lvl1pPr>
              <a:defRPr/>
            </a:lvl1pPr>
          </a:lstStyle>
          <a:p>
            <a:endParaRPr lang="en-US" altLang="en-US"/>
          </a:p>
        </p:txBody>
      </p:sp>
      <p:sp>
        <p:nvSpPr>
          <p:cNvPr id="16389" name="Rectangle 5">
            <a:extLst>
              <a:ext uri="{FF2B5EF4-FFF2-40B4-BE49-F238E27FC236}">
                <a16:creationId xmlns:a16="http://schemas.microsoft.com/office/drawing/2014/main" id="{18A37AE1-76EA-4F7C-89AE-6531C0C56B99}"/>
              </a:ext>
            </a:extLst>
          </p:cNvPr>
          <p:cNvSpPr>
            <a:spLocks noGrp="1" noChangeArrowheads="1"/>
          </p:cNvSpPr>
          <p:nvPr>
            <p:ph type="ftr" sz="quarter" idx="3"/>
          </p:nvPr>
        </p:nvSpPr>
        <p:spPr>
          <a:xfrm>
            <a:off x="3124200" y="6245225"/>
            <a:ext cx="2895600" cy="476250"/>
          </a:xfrm>
        </p:spPr>
        <p:txBody>
          <a:bodyPr/>
          <a:lstStyle>
            <a:lvl1pPr>
              <a:defRPr/>
            </a:lvl1pPr>
          </a:lstStyle>
          <a:p>
            <a:endParaRPr lang="en-US" altLang="en-US"/>
          </a:p>
        </p:txBody>
      </p:sp>
      <p:sp>
        <p:nvSpPr>
          <p:cNvPr id="16390" name="Rectangle 6">
            <a:extLst>
              <a:ext uri="{FF2B5EF4-FFF2-40B4-BE49-F238E27FC236}">
                <a16:creationId xmlns:a16="http://schemas.microsoft.com/office/drawing/2014/main" id="{E348B9C2-253F-43BD-BBE7-0B49698116D7}"/>
              </a:ext>
            </a:extLst>
          </p:cNvPr>
          <p:cNvSpPr>
            <a:spLocks noGrp="1" noChangeArrowheads="1"/>
          </p:cNvSpPr>
          <p:nvPr>
            <p:ph type="sldNum" sz="quarter" idx="4"/>
          </p:nvPr>
        </p:nvSpPr>
        <p:spPr>
          <a:xfrm>
            <a:off x="6716713" y="6230938"/>
            <a:ext cx="2133600" cy="549275"/>
          </a:xfrm>
        </p:spPr>
        <p:txBody>
          <a:bodyPr/>
          <a:lstStyle>
            <a:lvl1pPr>
              <a:defRPr/>
            </a:lvl1pPr>
          </a:lstStyle>
          <a:p>
            <a:fld id="{A15EAB53-327E-4220-A7C8-79A6407182B7}" type="slidenum">
              <a:rPr lang="en-US" altLang="en-US"/>
              <a:pPr/>
              <a:t>‹#›</a:t>
            </a:fld>
            <a:endParaRPr lang="en-US"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22BBF-5276-4192-BA57-B0752687F9A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B8C078B-EB7B-44AD-A4C2-B8DC31D9B6F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07DE7E-9122-41D3-A66E-3CDCBCE9C20E}"/>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6AF65EA4-62DF-493C-B19B-64550981D578}"/>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564301BB-D36E-4AE2-BE8A-E50EB27CA2B1}"/>
              </a:ext>
            </a:extLst>
          </p:cNvPr>
          <p:cNvSpPr>
            <a:spLocks noGrp="1"/>
          </p:cNvSpPr>
          <p:nvPr>
            <p:ph type="sldNum" sz="quarter" idx="12"/>
          </p:nvPr>
        </p:nvSpPr>
        <p:spPr/>
        <p:txBody>
          <a:bodyPr/>
          <a:lstStyle>
            <a:lvl1pPr>
              <a:defRPr/>
            </a:lvl1pPr>
          </a:lstStyle>
          <a:p>
            <a:fld id="{8B4A5476-CA43-47FE-BA67-73FA2851AFC8}" type="slidenum">
              <a:rPr lang="en-US" altLang="en-US"/>
              <a:pPr/>
              <a:t>‹#›</a:t>
            </a:fld>
            <a:endParaRPr lang="en-US" altLang="en-US"/>
          </a:p>
        </p:txBody>
      </p:sp>
    </p:spTree>
    <p:extLst>
      <p:ext uri="{BB962C8B-B14F-4D97-AF65-F5344CB8AC3E}">
        <p14:creationId xmlns:p14="http://schemas.microsoft.com/office/powerpoint/2010/main" val="5209175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5C4325-1A15-4599-B036-9FA60518A530}"/>
              </a:ext>
            </a:extLst>
          </p:cNvPr>
          <p:cNvSpPr>
            <a:spLocks noGrp="1"/>
          </p:cNvSpPr>
          <p:nvPr>
            <p:ph type="title" orient="vert"/>
          </p:nvPr>
        </p:nvSpPr>
        <p:spPr>
          <a:xfrm>
            <a:off x="6781800" y="282575"/>
            <a:ext cx="2057400" cy="60420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792199C-8BFD-4358-9055-518928EAE0B9}"/>
              </a:ext>
            </a:extLst>
          </p:cNvPr>
          <p:cNvSpPr>
            <a:spLocks noGrp="1"/>
          </p:cNvSpPr>
          <p:nvPr>
            <p:ph type="body" orient="vert" idx="1"/>
          </p:nvPr>
        </p:nvSpPr>
        <p:spPr>
          <a:xfrm>
            <a:off x="609600" y="282575"/>
            <a:ext cx="6019800" cy="60420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64E68E-040F-4912-9B7B-725CFB7D6315}"/>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0D139E95-5F5B-4E87-9B2F-A9A70957AB00}"/>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9C4FE7F3-EC17-415F-863D-DF17690ED1C0}"/>
              </a:ext>
            </a:extLst>
          </p:cNvPr>
          <p:cNvSpPr>
            <a:spLocks noGrp="1"/>
          </p:cNvSpPr>
          <p:nvPr>
            <p:ph type="sldNum" sz="quarter" idx="12"/>
          </p:nvPr>
        </p:nvSpPr>
        <p:spPr/>
        <p:txBody>
          <a:bodyPr/>
          <a:lstStyle>
            <a:lvl1pPr>
              <a:defRPr/>
            </a:lvl1pPr>
          </a:lstStyle>
          <a:p>
            <a:fld id="{74DC5CE5-D93D-42E1-A365-D1BB034BB8AD}" type="slidenum">
              <a:rPr lang="en-US" altLang="en-US"/>
              <a:pPr/>
              <a:t>‹#›</a:t>
            </a:fld>
            <a:endParaRPr lang="en-US" altLang="en-US"/>
          </a:p>
        </p:txBody>
      </p:sp>
    </p:spTree>
    <p:extLst>
      <p:ext uri="{BB962C8B-B14F-4D97-AF65-F5344CB8AC3E}">
        <p14:creationId xmlns:p14="http://schemas.microsoft.com/office/powerpoint/2010/main" val="43784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FED8-62E4-44F9-8635-073E7D21D9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4BF88E-6176-40DB-A4F0-5F9D10D14F4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CD7C81-1B47-4037-B98B-75A1F4012D7D}"/>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615C4BD4-42E2-497A-AD54-B10928A49073}"/>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C2C080A8-4B04-4A76-AD9D-D3373B2CDFD7}"/>
              </a:ext>
            </a:extLst>
          </p:cNvPr>
          <p:cNvSpPr>
            <a:spLocks noGrp="1"/>
          </p:cNvSpPr>
          <p:nvPr>
            <p:ph type="sldNum" sz="quarter" idx="12"/>
          </p:nvPr>
        </p:nvSpPr>
        <p:spPr/>
        <p:txBody>
          <a:bodyPr/>
          <a:lstStyle>
            <a:lvl1pPr>
              <a:defRPr/>
            </a:lvl1pPr>
          </a:lstStyle>
          <a:p>
            <a:fld id="{0F4F63AB-74FF-4D4D-9C96-7E67E70BF8FF}" type="slidenum">
              <a:rPr lang="en-US" altLang="en-US"/>
              <a:pPr/>
              <a:t>‹#›</a:t>
            </a:fld>
            <a:endParaRPr lang="en-US" altLang="en-US"/>
          </a:p>
        </p:txBody>
      </p:sp>
    </p:spTree>
    <p:extLst>
      <p:ext uri="{BB962C8B-B14F-4D97-AF65-F5344CB8AC3E}">
        <p14:creationId xmlns:p14="http://schemas.microsoft.com/office/powerpoint/2010/main" val="2920515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CE863-2F38-493E-AC5F-35F839ABEA4D}"/>
              </a:ext>
            </a:extLst>
          </p:cNvPr>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E71EE57-4E33-4768-BDE6-1E42E78CC47E}"/>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
        <p:nvSpPr>
          <p:cNvPr id="4" name="Date Placeholder 3">
            <a:extLst>
              <a:ext uri="{FF2B5EF4-FFF2-40B4-BE49-F238E27FC236}">
                <a16:creationId xmlns:a16="http://schemas.microsoft.com/office/drawing/2014/main" id="{71F47056-25E1-4B67-85BD-73087B72E971}"/>
              </a:ext>
            </a:extLst>
          </p:cNvPr>
          <p:cNvSpPr>
            <a:spLocks noGrp="1"/>
          </p:cNvSpPr>
          <p:nvPr>
            <p:ph type="dt" sz="half"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F94B0AFD-04FE-4D58-8BBC-B3312F4708EF}"/>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8640AEAA-EABC-4389-89FD-1194EAE5C62C}"/>
              </a:ext>
            </a:extLst>
          </p:cNvPr>
          <p:cNvSpPr>
            <a:spLocks noGrp="1"/>
          </p:cNvSpPr>
          <p:nvPr>
            <p:ph type="sldNum" sz="quarter" idx="12"/>
          </p:nvPr>
        </p:nvSpPr>
        <p:spPr/>
        <p:txBody>
          <a:bodyPr/>
          <a:lstStyle>
            <a:lvl1pPr>
              <a:defRPr/>
            </a:lvl1pPr>
          </a:lstStyle>
          <a:p>
            <a:fld id="{0FF88ED3-DC84-4DB0-B233-29AE8689A18E}" type="slidenum">
              <a:rPr lang="en-US" altLang="en-US"/>
              <a:pPr/>
              <a:t>‹#›</a:t>
            </a:fld>
            <a:endParaRPr lang="en-US" altLang="en-US"/>
          </a:p>
        </p:txBody>
      </p:sp>
    </p:spTree>
    <p:extLst>
      <p:ext uri="{BB962C8B-B14F-4D97-AF65-F5344CB8AC3E}">
        <p14:creationId xmlns:p14="http://schemas.microsoft.com/office/powerpoint/2010/main" val="3751073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E3C47-6B83-4D40-8FFA-423CDED83F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5CE053-7F00-4D26-A49E-468074BDA09E}"/>
              </a:ext>
            </a:extLst>
          </p:cNvPr>
          <p:cNvSpPr>
            <a:spLocks noGrp="1"/>
          </p:cNvSpPr>
          <p:nvPr>
            <p:ph sz="half" idx="1"/>
          </p:nvPr>
        </p:nvSpPr>
        <p:spPr>
          <a:xfrm>
            <a:off x="609600" y="1633538"/>
            <a:ext cx="4038600" cy="4691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7BA0AC-734F-47AA-97FD-4DA7FEF918C4}"/>
              </a:ext>
            </a:extLst>
          </p:cNvPr>
          <p:cNvSpPr>
            <a:spLocks noGrp="1"/>
          </p:cNvSpPr>
          <p:nvPr>
            <p:ph sz="half" idx="2"/>
          </p:nvPr>
        </p:nvSpPr>
        <p:spPr>
          <a:xfrm>
            <a:off x="4800600" y="1633538"/>
            <a:ext cx="4038600" cy="46910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4211179-6CFA-425B-9D7F-2BE02065447E}"/>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AA6E626E-637B-499E-9E2C-ACC64C09C73D}"/>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8177475E-6A5C-42A5-8A22-584439427149}"/>
              </a:ext>
            </a:extLst>
          </p:cNvPr>
          <p:cNvSpPr>
            <a:spLocks noGrp="1"/>
          </p:cNvSpPr>
          <p:nvPr>
            <p:ph type="sldNum" sz="quarter" idx="12"/>
          </p:nvPr>
        </p:nvSpPr>
        <p:spPr/>
        <p:txBody>
          <a:bodyPr/>
          <a:lstStyle>
            <a:lvl1pPr>
              <a:defRPr/>
            </a:lvl1pPr>
          </a:lstStyle>
          <a:p>
            <a:fld id="{3D79D017-4D2B-4917-98EC-EFDC1350D1A8}" type="slidenum">
              <a:rPr lang="en-US" altLang="en-US"/>
              <a:pPr/>
              <a:t>‹#›</a:t>
            </a:fld>
            <a:endParaRPr lang="en-US" altLang="en-US"/>
          </a:p>
        </p:txBody>
      </p:sp>
    </p:spTree>
    <p:extLst>
      <p:ext uri="{BB962C8B-B14F-4D97-AF65-F5344CB8AC3E}">
        <p14:creationId xmlns:p14="http://schemas.microsoft.com/office/powerpoint/2010/main" val="1373398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1F325-80E3-4F90-BD69-5037DB90DF26}"/>
              </a:ext>
            </a:extLst>
          </p:cNvPr>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6DC193B-2F0E-4826-9109-B6307A9C06F1}"/>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4A24B64-B380-470F-9CDE-73C0D43F6775}"/>
              </a:ext>
            </a:extLst>
          </p:cNvPr>
          <p:cNvSpPr>
            <a:spLocks noGrp="1"/>
          </p:cNvSpPr>
          <p:nvPr>
            <p:ph sz="half" idx="2"/>
          </p:nvPr>
        </p:nvSpPr>
        <p:spPr>
          <a:xfrm>
            <a:off x="630238" y="2505075"/>
            <a:ext cx="386873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890F4E0-0F61-4F55-8A7A-765984DF7865}"/>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895C38B-8A04-4272-A3E6-393D95555544}"/>
              </a:ext>
            </a:extLst>
          </p:cNvPr>
          <p:cNvSpPr>
            <a:spLocks noGrp="1"/>
          </p:cNvSpPr>
          <p:nvPr>
            <p:ph sz="quarter" idx="4"/>
          </p:nvPr>
        </p:nvSpPr>
        <p:spPr>
          <a:xfrm>
            <a:off x="4629150" y="2505075"/>
            <a:ext cx="38877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46373DA-5867-4829-AD43-C6FCC79A803E}"/>
              </a:ext>
            </a:extLst>
          </p:cNvPr>
          <p:cNvSpPr>
            <a:spLocks noGrp="1"/>
          </p:cNvSpPr>
          <p:nvPr>
            <p:ph type="dt" sz="half"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021764FC-FDFA-416E-997C-F691587D4AF2}"/>
              </a:ext>
            </a:extLst>
          </p:cNvPr>
          <p:cNvSpPr>
            <a:spLocks noGrp="1"/>
          </p:cNvSpPr>
          <p:nvPr>
            <p:ph type="ftr" sz="quarte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27E741E6-72FD-4F69-97E8-CAC734DCE79A}"/>
              </a:ext>
            </a:extLst>
          </p:cNvPr>
          <p:cNvSpPr>
            <a:spLocks noGrp="1"/>
          </p:cNvSpPr>
          <p:nvPr>
            <p:ph type="sldNum" sz="quarter" idx="12"/>
          </p:nvPr>
        </p:nvSpPr>
        <p:spPr/>
        <p:txBody>
          <a:bodyPr/>
          <a:lstStyle>
            <a:lvl1pPr>
              <a:defRPr/>
            </a:lvl1pPr>
          </a:lstStyle>
          <a:p>
            <a:fld id="{D3F7F60C-663B-45B5-8BAA-0CD5F56CC8F6}" type="slidenum">
              <a:rPr lang="en-US" altLang="en-US"/>
              <a:pPr/>
              <a:t>‹#›</a:t>
            </a:fld>
            <a:endParaRPr lang="en-US" altLang="en-US"/>
          </a:p>
        </p:txBody>
      </p:sp>
    </p:spTree>
    <p:extLst>
      <p:ext uri="{BB962C8B-B14F-4D97-AF65-F5344CB8AC3E}">
        <p14:creationId xmlns:p14="http://schemas.microsoft.com/office/powerpoint/2010/main" val="2262112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2B71A-EE87-467A-AD67-4ECCFB0E52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6EB2EF-2DBC-41CB-8232-B6E49BCBA6FA}"/>
              </a:ext>
            </a:extLst>
          </p:cNvPr>
          <p:cNvSpPr>
            <a:spLocks noGrp="1"/>
          </p:cNvSpPr>
          <p:nvPr>
            <p:ph type="dt" sz="half"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EA583847-6C7C-4715-98B9-D40636DA2722}"/>
              </a:ext>
            </a:extLst>
          </p:cNvPr>
          <p:cNvSpPr>
            <a:spLocks noGrp="1"/>
          </p:cNvSpPr>
          <p:nvPr>
            <p:ph type="ftr" sz="quarte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5F0D5148-3F8F-464B-A3E1-5F680B454153}"/>
              </a:ext>
            </a:extLst>
          </p:cNvPr>
          <p:cNvSpPr>
            <a:spLocks noGrp="1"/>
          </p:cNvSpPr>
          <p:nvPr>
            <p:ph type="sldNum" sz="quarter" idx="12"/>
          </p:nvPr>
        </p:nvSpPr>
        <p:spPr/>
        <p:txBody>
          <a:bodyPr/>
          <a:lstStyle>
            <a:lvl1pPr>
              <a:defRPr/>
            </a:lvl1pPr>
          </a:lstStyle>
          <a:p>
            <a:fld id="{C49BD403-5F74-427A-8423-78614D45D9C1}" type="slidenum">
              <a:rPr lang="en-US" altLang="en-US"/>
              <a:pPr/>
              <a:t>‹#›</a:t>
            </a:fld>
            <a:endParaRPr lang="en-US" altLang="en-US"/>
          </a:p>
        </p:txBody>
      </p:sp>
    </p:spTree>
    <p:extLst>
      <p:ext uri="{BB962C8B-B14F-4D97-AF65-F5344CB8AC3E}">
        <p14:creationId xmlns:p14="http://schemas.microsoft.com/office/powerpoint/2010/main" val="129020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0D4DB3-3677-453C-AD63-255313C4E429}"/>
              </a:ext>
            </a:extLst>
          </p:cNvPr>
          <p:cNvSpPr>
            <a:spLocks noGrp="1"/>
          </p:cNvSpPr>
          <p:nvPr>
            <p:ph type="dt" sz="half"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991E578C-2E20-4473-943A-093C5C3141E8}"/>
              </a:ext>
            </a:extLst>
          </p:cNvPr>
          <p:cNvSpPr>
            <a:spLocks noGrp="1"/>
          </p:cNvSpPr>
          <p:nvPr>
            <p:ph type="ftr" sz="quarte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FA3681F5-37CC-4FFE-98C1-BDE69E1382C8}"/>
              </a:ext>
            </a:extLst>
          </p:cNvPr>
          <p:cNvSpPr>
            <a:spLocks noGrp="1"/>
          </p:cNvSpPr>
          <p:nvPr>
            <p:ph type="sldNum" sz="quarter" idx="12"/>
          </p:nvPr>
        </p:nvSpPr>
        <p:spPr/>
        <p:txBody>
          <a:bodyPr/>
          <a:lstStyle>
            <a:lvl1pPr>
              <a:defRPr/>
            </a:lvl1pPr>
          </a:lstStyle>
          <a:p>
            <a:fld id="{A8445B6F-8FF7-4085-BE97-4B03885D15AA}" type="slidenum">
              <a:rPr lang="en-US" altLang="en-US"/>
              <a:pPr/>
              <a:t>‹#›</a:t>
            </a:fld>
            <a:endParaRPr lang="en-US" altLang="en-US"/>
          </a:p>
        </p:txBody>
      </p:sp>
    </p:spTree>
    <p:extLst>
      <p:ext uri="{BB962C8B-B14F-4D97-AF65-F5344CB8AC3E}">
        <p14:creationId xmlns:p14="http://schemas.microsoft.com/office/powerpoint/2010/main" val="30352746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10611-3704-4861-BD88-F503F43FAF86}"/>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9DB25AB-F178-4E56-A78A-D3E5D8B2D9E0}"/>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8C3404-B5CD-41A1-BD0C-CEB1CDB87330}"/>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8903B3B-2157-4986-A6D1-D21E38C81562}"/>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9A6720C0-253D-4EFB-8A0E-096A4FC7527B}"/>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7B78D71A-2EC3-4B1C-AE98-CEF4BA88B48C}"/>
              </a:ext>
            </a:extLst>
          </p:cNvPr>
          <p:cNvSpPr>
            <a:spLocks noGrp="1"/>
          </p:cNvSpPr>
          <p:nvPr>
            <p:ph type="sldNum" sz="quarter" idx="12"/>
          </p:nvPr>
        </p:nvSpPr>
        <p:spPr/>
        <p:txBody>
          <a:bodyPr/>
          <a:lstStyle>
            <a:lvl1pPr>
              <a:defRPr/>
            </a:lvl1pPr>
          </a:lstStyle>
          <a:p>
            <a:fld id="{75A644C7-8C57-4BC2-BD31-5EE7CB8540FD}" type="slidenum">
              <a:rPr lang="en-US" altLang="en-US"/>
              <a:pPr/>
              <a:t>‹#›</a:t>
            </a:fld>
            <a:endParaRPr lang="en-US" altLang="en-US"/>
          </a:p>
        </p:txBody>
      </p:sp>
    </p:spTree>
    <p:extLst>
      <p:ext uri="{BB962C8B-B14F-4D97-AF65-F5344CB8AC3E}">
        <p14:creationId xmlns:p14="http://schemas.microsoft.com/office/powerpoint/2010/main" val="23248753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4A99F-9EE0-4942-BCEE-A1E732C0F4E1}"/>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BA78B66-2785-4358-A99C-30D13EE9AD34}"/>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38E7B7-693B-436C-ACFB-D578D6C8538B}"/>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D59676D-A17F-46ED-B322-996E92CC669D}"/>
              </a:ext>
            </a:extLst>
          </p:cNvPr>
          <p:cNvSpPr>
            <a:spLocks noGrp="1"/>
          </p:cNvSpPr>
          <p:nvPr>
            <p:ph type="dt" sz="half"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6398B656-A461-4B3F-8ECD-A1C58EEC5D5D}"/>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F705B36D-F955-462B-899C-F46A6F9E5B53}"/>
              </a:ext>
            </a:extLst>
          </p:cNvPr>
          <p:cNvSpPr>
            <a:spLocks noGrp="1"/>
          </p:cNvSpPr>
          <p:nvPr>
            <p:ph type="sldNum" sz="quarter" idx="12"/>
          </p:nvPr>
        </p:nvSpPr>
        <p:spPr/>
        <p:txBody>
          <a:bodyPr/>
          <a:lstStyle>
            <a:lvl1pPr>
              <a:defRPr/>
            </a:lvl1pPr>
          </a:lstStyle>
          <a:p>
            <a:fld id="{2B64E658-6E24-430E-B2BE-9BADE501346F}" type="slidenum">
              <a:rPr lang="en-US" altLang="en-US"/>
              <a:pPr/>
              <a:t>‹#›</a:t>
            </a:fld>
            <a:endParaRPr lang="en-US" altLang="en-US"/>
          </a:p>
        </p:txBody>
      </p:sp>
    </p:spTree>
    <p:extLst>
      <p:ext uri="{BB962C8B-B14F-4D97-AF65-F5344CB8AC3E}">
        <p14:creationId xmlns:p14="http://schemas.microsoft.com/office/powerpoint/2010/main" val="14596524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1405D41-0CC5-41DF-A29F-0509945FC107}"/>
              </a:ext>
            </a:extLst>
          </p:cNvPr>
          <p:cNvSpPr>
            <a:spLocks noGrp="1" noChangeArrowheads="1"/>
          </p:cNvSpPr>
          <p:nvPr>
            <p:ph type="title"/>
          </p:nvPr>
        </p:nvSpPr>
        <p:spPr bwMode="auto">
          <a:xfrm>
            <a:off x="1752600" y="282575"/>
            <a:ext cx="7086600" cy="944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8E07D3DA-2B85-42CC-8062-8B65F67586B0}"/>
              </a:ext>
            </a:extLst>
          </p:cNvPr>
          <p:cNvSpPr>
            <a:spLocks noGrp="1" noChangeArrowheads="1"/>
          </p:cNvSpPr>
          <p:nvPr>
            <p:ph type="body" idx="1"/>
          </p:nvPr>
        </p:nvSpPr>
        <p:spPr bwMode="auto">
          <a:xfrm>
            <a:off x="609600" y="1633538"/>
            <a:ext cx="8229600" cy="4691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E07E20C1-4C65-4624-AA2D-747E84F1D3CB}"/>
              </a:ext>
            </a:extLst>
          </p:cNvPr>
          <p:cNvSpPr>
            <a:spLocks noGrp="1" noChangeArrowheads="1"/>
          </p:cNvSpPr>
          <p:nvPr>
            <p:ph type="dt" sz="half" idx="2"/>
          </p:nvPr>
        </p:nvSpPr>
        <p:spPr bwMode="auto">
          <a:xfrm>
            <a:off x="609600" y="6278563"/>
            <a:ext cx="19812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endParaRPr lang="en-US" altLang="en-US"/>
          </a:p>
        </p:txBody>
      </p:sp>
      <p:sp>
        <p:nvSpPr>
          <p:cNvPr id="1029" name="Rectangle 5">
            <a:extLst>
              <a:ext uri="{FF2B5EF4-FFF2-40B4-BE49-F238E27FC236}">
                <a16:creationId xmlns:a16="http://schemas.microsoft.com/office/drawing/2014/main" id="{DF6370B7-BED3-4B38-A932-BD0A5880CB44}"/>
              </a:ext>
            </a:extLst>
          </p:cNvPr>
          <p:cNvSpPr>
            <a:spLocks noGrp="1" noChangeArrowheads="1"/>
          </p:cNvSpPr>
          <p:nvPr>
            <p:ph type="ftr" sz="quarter" idx="3"/>
          </p:nvPr>
        </p:nvSpPr>
        <p:spPr bwMode="auto">
          <a:xfrm>
            <a:off x="2719388" y="62833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endParaRPr lang="en-US" altLang="en-US"/>
          </a:p>
        </p:txBody>
      </p:sp>
      <p:sp>
        <p:nvSpPr>
          <p:cNvPr id="1030" name="Rectangle 6">
            <a:extLst>
              <a:ext uri="{FF2B5EF4-FFF2-40B4-BE49-F238E27FC236}">
                <a16:creationId xmlns:a16="http://schemas.microsoft.com/office/drawing/2014/main" id="{848F6441-6898-4A31-A185-8673B9B54ACB}"/>
              </a:ext>
            </a:extLst>
          </p:cNvPr>
          <p:cNvSpPr>
            <a:spLocks noGrp="1" noChangeArrowheads="1"/>
          </p:cNvSpPr>
          <p:nvPr>
            <p:ph type="sldNum" sz="quarter" idx="4"/>
          </p:nvPr>
        </p:nvSpPr>
        <p:spPr bwMode="auto">
          <a:xfrm>
            <a:off x="6705600" y="6226175"/>
            <a:ext cx="2133600" cy="554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fld id="{306FFC55-A7E0-43C6-B48A-D297196E04B7}"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fontAlgn="base">
        <a:spcBef>
          <a:spcPct val="0"/>
        </a:spcBef>
        <a:spcAft>
          <a:spcPct val="0"/>
        </a:spcAft>
        <a:defRPr sz="3200" b="1" kern="1200">
          <a:solidFill>
            <a:srgbClr val="996633"/>
          </a:solidFill>
          <a:latin typeface="+mj-lt"/>
          <a:ea typeface="+mj-ea"/>
          <a:cs typeface="+mj-cs"/>
        </a:defRPr>
      </a:lvl1pPr>
      <a:lvl2pPr algn="l" rtl="0" fontAlgn="base">
        <a:spcBef>
          <a:spcPct val="0"/>
        </a:spcBef>
        <a:spcAft>
          <a:spcPct val="0"/>
        </a:spcAft>
        <a:defRPr sz="3200" b="1">
          <a:solidFill>
            <a:srgbClr val="996633"/>
          </a:solidFill>
          <a:latin typeface="Arial" panose="020B0604020202020204" pitchFamily="34" charset="0"/>
        </a:defRPr>
      </a:lvl2pPr>
      <a:lvl3pPr algn="l" rtl="0" fontAlgn="base">
        <a:spcBef>
          <a:spcPct val="0"/>
        </a:spcBef>
        <a:spcAft>
          <a:spcPct val="0"/>
        </a:spcAft>
        <a:defRPr sz="3200" b="1">
          <a:solidFill>
            <a:srgbClr val="996633"/>
          </a:solidFill>
          <a:latin typeface="Arial" panose="020B0604020202020204" pitchFamily="34" charset="0"/>
        </a:defRPr>
      </a:lvl3pPr>
      <a:lvl4pPr algn="l" rtl="0" fontAlgn="base">
        <a:spcBef>
          <a:spcPct val="0"/>
        </a:spcBef>
        <a:spcAft>
          <a:spcPct val="0"/>
        </a:spcAft>
        <a:defRPr sz="3200" b="1">
          <a:solidFill>
            <a:srgbClr val="996633"/>
          </a:solidFill>
          <a:latin typeface="Arial" panose="020B0604020202020204" pitchFamily="34" charset="0"/>
        </a:defRPr>
      </a:lvl4pPr>
      <a:lvl5pPr algn="l" rtl="0" fontAlgn="base">
        <a:spcBef>
          <a:spcPct val="0"/>
        </a:spcBef>
        <a:spcAft>
          <a:spcPct val="0"/>
        </a:spcAft>
        <a:defRPr sz="3200" b="1">
          <a:solidFill>
            <a:srgbClr val="996633"/>
          </a:solidFill>
          <a:latin typeface="Arial" panose="020B0604020202020204" pitchFamily="34" charset="0"/>
        </a:defRPr>
      </a:lvl5pPr>
      <a:lvl6pPr marL="457200" algn="l" rtl="0" fontAlgn="base">
        <a:spcBef>
          <a:spcPct val="0"/>
        </a:spcBef>
        <a:spcAft>
          <a:spcPct val="0"/>
        </a:spcAft>
        <a:defRPr sz="3200" b="1">
          <a:solidFill>
            <a:srgbClr val="996633"/>
          </a:solidFill>
          <a:latin typeface="Arial" panose="020B0604020202020204" pitchFamily="34" charset="0"/>
        </a:defRPr>
      </a:lvl6pPr>
      <a:lvl7pPr marL="914400" algn="l" rtl="0" fontAlgn="base">
        <a:spcBef>
          <a:spcPct val="0"/>
        </a:spcBef>
        <a:spcAft>
          <a:spcPct val="0"/>
        </a:spcAft>
        <a:defRPr sz="3200" b="1">
          <a:solidFill>
            <a:srgbClr val="996633"/>
          </a:solidFill>
          <a:latin typeface="Arial" panose="020B0604020202020204" pitchFamily="34" charset="0"/>
        </a:defRPr>
      </a:lvl7pPr>
      <a:lvl8pPr marL="1371600" algn="l" rtl="0" fontAlgn="base">
        <a:spcBef>
          <a:spcPct val="0"/>
        </a:spcBef>
        <a:spcAft>
          <a:spcPct val="0"/>
        </a:spcAft>
        <a:defRPr sz="3200" b="1">
          <a:solidFill>
            <a:srgbClr val="996633"/>
          </a:solidFill>
          <a:latin typeface="Arial" panose="020B0604020202020204" pitchFamily="34" charset="0"/>
        </a:defRPr>
      </a:lvl8pPr>
      <a:lvl9pPr marL="1828800" algn="l" rtl="0" fontAlgn="base">
        <a:spcBef>
          <a:spcPct val="0"/>
        </a:spcBef>
        <a:spcAft>
          <a:spcPct val="0"/>
        </a:spcAft>
        <a:defRPr sz="3200" b="1">
          <a:solidFill>
            <a:srgbClr val="996633"/>
          </a:solidFill>
          <a:latin typeface="Arial" panose="020B0604020202020204" pitchFamily="34" charset="0"/>
        </a:defRPr>
      </a:lvl9pPr>
    </p:titleStyle>
    <p:bodyStyle>
      <a:lvl1pPr marL="342900" indent="-342900" algn="l" rtl="0" fontAlgn="base">
        <a:spcBef>
          <a:spcPct val="20000"/>
        </a:spcBef>
        <a:spcAft>
          <a:spcPct val="0"/>
        </a:spcAft>
        <a:buChar char="•"/>
        <a:defRPr sz="2900" kern="1200">
          <a:solidFill>
            <a:srgbClr val="000066"/>
          </a:solidFill>
          <a:latin typeface="+mn-lt"/>
          <a:ea typeface="+mn-ea"/>
          <a:cs typeface="+mn-cs"/>
        </a:defRPr>
      </a:lvl1pPr>
      <a:lvl2pPr marL="742950" indent="-285750" algn="l" rtl="0" fontAlgn="base">
        <a:spcBef>
          <a:spcPct val="20000"/>
        </a:spcBef>
        <a:spcAft>
          <a:spcPct val="0"/>
        </a:spcAft>
        <a:buChar char="–"/>
        <a:defRPr sz="2600" kern="1200">
          <a:solidFill>
            <a:srgbClr val="000066"/>
          </a:solidFill>
          <a:latin typeface="+mn-lt"/>
          <a:ea typeface="+mn-ea"/>
          <a:cs typeface="+mn-cs"/>
        </a:defRPr>
      </a:lvl2pPr>
      <a:lvl3pPr marL="1143000" indent="-228600" algn="l" rtl="0" fontAlgn="base">
        <a:spcBef>
          <a:spcPct val="20000"/>
        </a:spcBef>
        <a:spcAft>
          <a:spcPct val="0"/>
        </a:spcAft>
        <a:buChar char="•"/>
        <a:defRPr sz="2200" kern="1200">
          <a:solidFill>
            <a:srgbClr val="000066"/>
          </a:solidFill>
          <a:latin typeface="+mn-lt"/>
          <a:ea typeface="+mn-ea"/>
          <a:cs typeface="+mn-cs"/>
        </a:defRPr>
      </a:lvl3pPr>
      <a:lvl4pPr marL="1600200" indent="-228600" algn="l" rtl="0" fontAlgn="base">
        <a:spcBef>
          <a:spcPct val="20000"/>
        </a:spcBef>
        <a:spcAft>
          <a:spcPct val="0"/>
        </a:spcAft>
        <a:buChar char="–"/>
        <a:defRPr kern="1200">
          <a:solidFill>
            <a:srgbClr val="000066"/>
          </a:solidFill>
          <a:latin typeface="+mn-lt"/>
          <a:ea typeface="+mn-ea"/>
          <a:cs typeface="+mn-cs"/>
        </a:defRPr>
      </a:lvl4pPr>
      <a:lvl5pPr marL="2057400" indent="-228600" algn="l" rtl="0" fontAlgn="base">
        <a:spcBef>
          <a:spcPct val="20000"/>
        </a:spcBef>
        <a:spcAft>
          <a:spcPct val="0"/>
        </a:spcAft>
        <a:buChar char="»"/>
        <a:defRPr kern="1200">
          <a:solidFill>
            <a:srgbClr val="00006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914400" y="1752600"/>
            <a:ext cx="7086600" cy="1446742"/>
          </a:xfrm>
        </p:spPr>
        <p:txBody>
          <a:bodyPr>
            <a:noAutofit/>
          </a:bodyPr>
          <a:lstStyle/>
          <a:p>
            <a:pPr algn="ctr"/>
            <a:r>
              <a:rPr lang="es-ES" dirty="0">
                <a:solidFill>
                  <a:srgbClr val="FF0000"/>
                </a:solidFill>
                <a:latin typeface="Times New Roman" panose="02020603050405020304" pitchFamily="18" charset="0"/>
                <a:cs typeface="Times New Roman" panose="02020603050405020304" pitchFamily="18" charset="0"/>
              </a:rPr>
              <a:t>MODULE NHẬN DIỆN KHUÔN MẶT NGƯỜI</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4" name="Content Placeholder 2"/>
          <p:cNvSpPr>
            <a:spLocks noGrp="1"/>
          </p:cNvSpPr>
          <p:nvPr>
            <p:ph sz="half" idx="1"/>
          </p:nvPr>
        </p:nvSpPr>
        <p:spPr>
          <a:xfrm>
            <a:off x="533400" y="4227329"/>
            <a:ext cx="4267200" cy="1193275"/>
          </a:xfrm>
        </p:spPr>
        <p:txBody>
          <a:bodyPr>
            <a:normAutofit/>
          </a:bodyPr>
          <a:lstStyle/>
          <a:p>
            <a:pPr>
              <a:buFont typeface="Wingdings" panose="05000000000000000000" pitchFamily="2" charset="2"/>
              <a:buChar char="v"/>
            </a:pPr>
            <a:r>
              <a:rPr lang="en-US" sz="2400" dirty="0" err="1" smtClean="0">
                <a:solidFill>
                  <a:srgbClr val="002060"/>
                </a:solidFill>
                <a:latin typeface="Times New Roman" panose="02020603050405020304" pitchFamily="18" charset="0"/>
                <a:cs typeface="Times New Roman" panose="02020603050405020304" pitchFamily="18" charset="0"/>
              </a:rPr>
              <a:t>Giáo</a:t>
            </a:r>
            <a:r>
              <a:rPr lang="en-US" sz="2400" dirty="0">
                <a:solidFill>
                  <a:srgbClr val="002060"/>
                </a:solidFill>
                <a:latin typeface="Times New Roman" panose="02020603050405020304" pitchFamily="18" charset="0"/>
                <a:cs typeface="Times New Roman" panose="02020603050405020304" pitchFamily="18" charset="0"/>
              </a:rPr>
              <a:t> </a:t>
            </a:r>
            <a:r>
              <a:rPr lang="en-US" sz="2400" dirty="0" err="1" smtClean="0">
                <a:solidFill>
                  <a:srgbClr val="002060"/>
                </a:solidFill>
                <a:latin typeface="Times New Roman" panose="02020603050405020304" pitchFamily="18" charset="0"/>
                <a:cs typeface="Times New Roman" panose="02020603050405020304" pitchFamily="18" charset="0"/>
              </a:rPr>
              <a:t>viên</a:t>
            </a:r>
            <a:r>
              <a:rPr lang="en-US" sz="2400" dirty="0" smtClean="0">
                <a:solidFill>
                  <a:srgbClr val="002060"/>
                </a:solidFill>
                <a:latin typeface="Times New Roman" panose="02020603050405020304" pitchFamily="18" charset="0"/>
                <a:cs typeface="Times New Roman" panose="02020603050405020304" pitchFamily="18" charset="0"/>
              </a:rPr>
              <a:t> </a:t>
            </a:r>
            <a:r>
              <a:rPr lang="en-US" sz="2400" dirty="0" err="1" smtClean="0">
                <a:solidFill>
                  <a:srgbClr val="002060"/>
                </a:solidFill>
                <a:latin typeface="Times New Roman" panose="02020603050405020304" pitchFamily="18" charset="0"/>
                <a:cs typeface="Times New Roman" panose="02020603050405020304" pitchFamily="18" charset="0"/>
              </a:rPr>
              <a:t>hướng</a:t>
            </a:r>
            <a:r>
              <a:rPr lang="en-US" sz="2400" dirty="0" smtClean="0">
                <a:solidFill>
                  <a:srgbClr val="002060"/>
                </a:solidFill>
                <a:latin typeface="Times New Roman" panose="02020603050405020304" pitchFamily="18" charset="0"/>
                <a:cs typeface="Times New Roman" panose="02020603050405020304" pitchFamily="18" charset="0"/>
              </a:rPr>
              <a:t> </a:t>
            </a:r>
            <a:r>
              <a:rPr lang="en-US" sz="2400" dirty="0" err="1" smtClean="0">
                <a:solidFill>
                  <a:srgbClr val="002060"/>
                </a:solidFill>
                <a:latin typeface="Times New Roman" panose="02020603050405020304" pitchFamily="18" charset="0"/>
                <a:cs typeface="Times New Roman" panose="02020603050405020304" pitchFamily="18" charset="0"/>
              </a:rPr>
              <a:t>dẫn</a:t>
            </a:r>
            <a:r>
              <a:rPr lang="en-US" sz="2400" dirty="0" smtClean="0">
                <a:solidFill>
                  <a:srgbClr val="002060"/>
                </a:solidFill>
                <a:latin typeface="Times New Roman" panose="02020603050405020304" pitchFamily="18" charset="0"/>
                <a:cs typeface="Times New Roman" panose="02020603050405020304" pitchFamily="18" charset="0"/>
              </a:rPr>
              <a:t>:</a:t>
            </a:r>
          </a:p>
          <a:p>
            <a:pPr marL="0" indent="0">
              <a:buNone/>
            </a:pPr>
            <a:r>
              <a:rPr lang="en-US" sz="2200" dirty="0" smtClean="0">
                <a:solidFill>
                  <a:srgbClr val="002060"/>
                </a:solidFill>
                <a:latin typeface="Times New Roman" panose="02020603050405020304" pitchFamily="18" charset="0"/>
                <a:cs typeface="Times New Roman" panose="02020603050405020304" pitchFamily="18" charset="0"/>
              </a:rPr>
              <a:t>     </a:t>
            </a:r>
            <a:r>
              <a:rPr lang="en-US" sz="2200" dirty="0" err="1" smtClean="0">
                <a:solidFill>
                  <a:srgbClr val="002060"/>
                </a:solidFill>
                <a:latin typeface="Times New Roman" panose="02020603050405020304" pitchFamily="18" charset="0"/>
                <a:cs typeface="Times New Roman" panose="02020603050405020304" pitchFamily="18" charset="0"/>
              </a:rPr>
              <a:t>Lưu</a:t>
            </a:r>
            <a:r>
              <a:rPr lang="en-US" sz="2200" dirty="0" smtClean="0">
                <a:solidFill>
                  <a:srgbClr val="002060"/>
                </a:solidFill>
                <a:latin typeface="Times New Roman" panose="02020603050405020304" pitchFamily="18" charset="0"/>
                <a:cs typeface="Times New Roman" panose="02020603050405020304" pitchFamily="18" charset="0"/>
              </a:rPr>
              <a:t> </a:t>
            </a:r>
            <a:r>
              <a:rPr lang="en-US" sz="2200" dirty="0" err="1" smtClean="0">
                <a:solidFill>
                  <a:srgbClr val="002060"/>
                </a:solidFill>
                <a:latin typeface="Times New Roman" panose="02020603050405020304" pitchFamily="18" charset="0"/>
                <a:cs typeface="Times New Roman" panose="02020603050405020304" pitchFamily="18" charset="0"/>
              </a:rPr>
              <a:t>Tiến</a:t>
            </a:r>
            <a:r>
              <a:rPr lang="en-US" sz="2200" dirty="0" smtClean="0">
                <a:solidFill>
                  <a:srgbClr val="002060"/>
                </a:solidFill>
                <a:latin typeface="Times New Roman" panose="02020603050405020304" pitchFamily="18" charset="0"/>
                <a:cs typeface="Times New Roman" panose="02020603050405020304" pitchFamily="18" charset="0"/>
              </a:rPr>
              <a:t> </a:t>
            </a:r>
            <a:r>
              <a:rPr lang="en-US" sz="2200" dirty="0" err="1" smtClean="0">
                <a:solidFill>
                  <a:srgbClr val="002060"/>
                </a:solidFill>
                <a:latin typeface="Times New Roman" panose="02020603050405020304" pitchFamily="18" charset="0"/>
                <a:cs typeface="Times New Roman" panose="02020603050405020304" pitchFamily="18" charset="0"/>
              </a:rPr>
              <a:t>Đạo</a:t>
            </a:r>
            <a:endParaRPr lang="en-US" sz="2200" dirty="0" smtClean="0">
              <a:solidFill>
                <a:srgbClr val="002060"/>
              </a:solidFill>
              <a:latin typeface="Times New Roman" panose="02020603050405020304" pitchFamily="18" charset="0"/>
              <a:cs typeface="Times New Roman" panose="02020603050405020304" pitchFamily="18" charset="0"/>
            </a:endParaRPr>
          </a:p>
        </p:txBody>
      </p:sp>
      <p:sp>
        <p:nvSpPr>
          <p:cNvPr id="5" name="Content Placeholder 3"/>
          <p:cNvSpPr txBox="1">
            <a:spLocks/>
          </p:cNvSpPr>
          <p:nvPr/>
        </p:nvSpPr>
        <p:spPr>
          <a:xfrm>
            <a:off x="4343400" y="4227329"/>
            <a:ext cx="4800600" cy="1335271"/>
          </a:xfrm>
          <a:prstGeom prst="rect">
            <a:avLst/>
          </a:prstGeom>
        </p:spPr>
        <p:txBody>
          <a:bodyPr>
            <a:normAutofit fontScale="92500" lnSpcReduction="20000"/>
          </a:bodyPr>
          <a:lstStyle>
            <a:lvl1pPr marL="342900" indent="-342900" algn="l" rtl="0" fontAlgn="base">
              <a:spcBef>
                <a:spcPct val="20000"/>
              </a:spcBef>
              <a:spcAft>
                <a:spcPct val="0"/>
              </a:spcAft>
              <a:buChar char="•"/>
              <a:defRPr sz="2900" kern="1200">
                <a:solidFill>
                  <a:srgbClr val="000066"/>
                </a:solidFill>
                <a:latin typeface="+mn-lt"/>
                <a:ea typeface="+mn-ea"/>
                <a:cs typeface="+mn-cs"/>
              </a:defRPr>
            </a:lvl1pPr>
            <a:lvl2pPr marL="742950" indent="-285750" algn="l" rtl="0" fontAlgn="base">
              <a:spcBef>
                <a:spcPct val="20000"/>
              </a:spcBef>
              <a:spcAft>
                <a:spcPct val="0"/>
              </a:spcAft>
              <a:buChar char="–"/>
              <a:defRPr sz="2600" kern="1200">
                <a:solidFill>
                  <a:srgbClr val="000066"/>
                </a:solidFill>
                <a:latin typeface="+mn-lt"/>
                <a:ea typeface="+mn-ea"/>
                <a:cs typeface="+mn-cs"/>
              </a:defRPr>
            </a:lvl2pPr>
            <a:lvl3pPr marL="1143000" indent="-228600" algn="l" rtl="0" fontAlgn="base">
              <a:spcBef>
                <a:spcPct val="20000"/>
              </a:spcBef>
              <a:spcAft>
                <a:spcPct val="0"/>
              </a:spcAft>
              <a:buChar char="•"/>
              <a:defRPr sz="2200" kern="1200">
                <a:solidFill>
                  <a:srgbClr val="000066"/>
                </a:solidFill>
                <a:latin typeface="+mn-lt"/>
                <a:ea typeface="+mn-ea"/>
                <a:cs typeface="+mn-cs"/>
              </a:defRPr>
            </a:lvl3pPr>
            <a:lvl4pPr marL="1600200" indent="-228600" algn="l" rtl="0" fontAlgn="base">
              <a:spcBef>
                <a:spcPct val="20000"/>
              </a:spcBef>
              <a:spcAft>
                <a:spcPct val="0"/>
              </a:spcAft>
              <a:buChar char="–"/>
              <a:defRPr kern="1200">
                <a:solidFill>
                  <a:srgbClr val="000066"/>
                </a:solidFill>
                <a:latin typeface="+mn-lt"/>
                <a:ea typeface="+mn-ea"/>
                <a:cs typeface="+mn-cs"/>
              </a:defRPr>
            </a:lvl4pPr>
            <a:lvl5pPr marL="2057400" indent="-228600" algn="l" rtl="0" fontAlgn="base">
              <a:spcBef>
                <a:spcPct val="20000"/>
              </a:spcBef>
              <a:spcAft>
                <a:spcPct val="0"/>
              </a:spcAft>
              <a:buChar char="»"/>
              <a:defRPr kern="1200">
                <a:solidFill>
                  <a:srgbClr val="00006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v"/>
            </a:pPr>
            <a:r>
              <a:rPr lang="en-US" sz="2400" dirty="0" smtClean="0">
                <a:solidFill>
                  <a:srgbClr val="002060"/>
                </a:solidFill>
                <a:latin typeface="Times New Roman" panose="02020603050405020304" pitchFamily="18" charset="0"/>
                <a:cs typeface="Times New Roman" panose="02020603050405020304" pitchFamily="18" charset="0"/>
              </a:rPr>
              <a:t>Sinh viên thực hiện: </a:t>
            </a:r>
          </a:p>
          <a:p>
            <a:pPr marL="400050" lvl="1" indent="0">
              <a:buNone/>
            </a:pPr>
            <a:r>
              <a:rPr lang="en-US" sz="2100" i="1" dirty="0" err="1" smtClean="0">
                <a:solidFill>
                  <a:srgbClr val="002060"/>
                </a:solidFill>
                <a:latin typeface="Times New Roman" panose="02020603050405020304" pitchFamily="18" charset="0"/>
                <a:cs typeface="Times New Roman" panose="02020603050405020304" pitchFamily="18" charset="0"/>
              </a:rPr>
              <a:t>Nhóm</a:t>
            </a:r>
            <a:r>
              <a:rPr lang="en-US" sz="2100" i="1" smtClean="0">
                <a:solidFill>
                  <a:srgbClr val="002060"/>
                </a:solidFill>
                <a:latin typeface="Times New Roman" panose="02020603050405020304" pitchFamily="18" charset="0"/>
                <a:cs typeface="Times New Roman" panose="02020603050405020304" pitchFamily="18" charset="0"/>
              </a:rPr>
              <a:t> 16_Sáng </a:t>
            </a:r>
            <a:r>
              <a:rPr lang="en-US" sz="2100" i="1" dirty="0">
                <a:solidFill>
                  <a:srgbClr val="002060"/>
                </a:solidFill>
                <a:latin typeface="Times New Roman" panose="02020603050405020304" pitchFamily="18" charset="0"/>
                <a:cs typeface="Times New Roman" panose="02020603050405020304" pitchFamily="18" charset="0"/>
              </a:rPr>
              <a:t>2</a:t>
            </a:r>
            <a:r>
              <a:rPr lang="en-US" sz="2100" i="1" dirty="0" smtClean="0">
                <a:solidFill>
                  <a:srgbClr val="002060"/>
                </a:solidFill>
                <a:latin typeface="Times New Roman" panose="02020603050405020304" pitchFamily="18" charset="0"/>
                <a:cs typeface="Times New Roman" panose="02020603050405020304" pitchFamily="18" charset="0"/>
              </a:rPr>
              <a:t>-Tiết 3,4,5</a:t>
            </a:r>
          </a:p>
          <a:p>
            <a:pPr marL="400050" lvl="1" indent="0">
              <a:buFontTx/>
              <a:buNone/>
            </a:pPr>
            <a:r>
              <a:rPr lang="en-US" sz="2400" dirty="0" smtClean="0">
                <a:solidFill>
                  <a:srgbClr val="002060"/>
                </a:solidFill>
                <a:latin typeface="Times New Roman" panose="02020603050405020304" pitchFamily="18" charset="0"/>
                <a:cs typeface="Times New Roman" panose="02020603050405020304" pitchFamily="18" charset="0"/>
              </a:rPr>
              <a:t>Nguyễn Hữu Tính_B1710355</a:t>
            </a:r>
          </a:p>
          <a:p>
            <a:pPr marL="400050" lvl="1" indent="0">
              <a:buFontTx/>
              <a:buNone/>
            </a:pPr>
            <a:r>
              <a:rPr lang="en-US" sz="2400" dirty="0" err="1" smtClean="0">
                <a:solidFill>
                  <a:srgbClr val="002060"/>
                </a:solidFill>
                <a:latin typeface="Times New Roman" panose="02020603050405020304" pitchFamily="18" charset="0"/>
                <a:cs typeface="Times New Roman" panose="02020603050405020304" pitchFamily="18" charset="0"/>
              </a:rPr>
              <a:t>Nguyễn</a:t>
            </a:r>
            <a:r>
              <a:rPr lang="en-US" sz="2400" dirty="0" smtClean="0">
                <a:solidFill>
                  <a:srgbClr val="002060"/>
                </a:solidFill>
                <a:latin typeface="Times New Roman" panose="02020603050405020304" pitchFamily="18" charset="0"/>
                <a:cs typeface="Times New Roman" panose="02020603050405020304" pitchFamily="18" charset="0"/>
              </a:rPr>
              <a:t> </a:t>
            </a:r>
            <a:r>
              <a:rPr lang="en-US" sz="2400" dirty="0" err="1" smtClean="0">
                <a:solidFill>
                  <a:srgbClr val="002060"/>
                </a:solidFill>
                <a:latin typeface="Times New Roman" panose="02020603050405020304" pitchFamily="18" charset="0"/>
                <a:cs typeface="Times New Roman" panose="02020603050405020304" pitchFamily="18" charset="0"/>
              </a:rPr>
              <a:t>Phương</a:t>
            </a:r>
            <a:r>
              <a:rPr lang="en-US" sz="2400" dirty="0" smtClean="0">
                <a:solidFill>
                  <a:srgbClr val="002060"/>
                </a:solidFill>
                <a:latin typeface="Times New Roman" panose="02020603050405020304" pitchFamily="18" charset="0"/>
                <a:cs typeface="Times New Roman" panose="02020603050405020304" pitchFamily="18" charset="0"/>
              </a:rPr>
              <a:t> Tây_B1709566</a:t>
            </a:r>
            <a:endParaRPr lang="en-US" sz="2400" dirty="0">
              <a:solidFill>
                <a:srgbClr val="002060"/>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solidFill>
                  <a:srgbClr val="FF0000"/>
                </a:solidFill>
                <a:latin typeface="Times New Roman" panose="02020603050405020304" pitchFamily="18" charset="0"/>
                <a:cs typeface="Times New Roman" panose="02020603050405020304" pitchFamily="18" charset="0"/>
              </a:rPr>
              <a:t/>
            </a:r>
            <a:br>
              <a:rPr lang="en-US" sz="2400" dirty="0" smtClean="0">
                <a:solidFill>
                  <a:srgbClr val="FF0000"/>
                </a:solidFill>
                <a:latin typeface="Times New Roman" panose="02020603050405020304" pitchFamily="18" charset="0"/>
                <a:cs typeface="Times New Roman" panose="02020603050405020304" pitchFamily="18" charset="0"/>
              </a:rPr>
            </a:br>
            <a:r>
              <a:rPr lang="en-US" sz="2400" dirty="0" smtClean="0">
                <a:solidFill>
                  <a:srgbClr val="FF0000"/>
                </a:solidFill>
                <a:latin typeface="Times New Roman" panose="02020603050405020304" pitchFamily="18" charset="0"/>
                <a:cs typeface="Times New Roman" panose="02020603050405020304" pitchFamily="18" charset="0"/>
              </a:rPr>
              <a:t>KẾT </a:t>
            </a:r>
            <a:r>
              <a:rPr lang="en-US" sz="2400" dirty="0">
                <a:solidFill>
                  <a:srgbClr val="FF0000"/>
                </a:solidFill>
                <a:latin typeface="Times New Roman" panose="02020603050405020304" pitchFamily="18" charset="0"/>
                <a:cs typeface="Times New Roman" panose="02020603050405020304" pitchFamily="18" charset="0"/>
              </a:rPr>
              <a:t>QUẢ THỰC NGHIỆM</a:t>
            </a:r>
            <a:endParaRPr lang="en-US" sz="24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sz="1800" dirty="0" err="1" smtClean="0"/>
              <a:t>Gồm</a:t>
            </a:r>
            <a:r>
              <a:rPr lang="en-US" sz="1800" dirty="0" smtClean="0"/>
              <a:t> </a:t>
            </a:r>
            <a:r>
              <a:rPr lang="en-US" sz="1800" dirty="0"/>
              <a:t>2</a:t>
            </a:r>
            <a:r>
              <a:rPr lang="en-US" sz="1800" dirty="0" smtClean="0"/>
              <a:t> </a:t>
            </a:r>
            <a:r>
              <a:rPr lang="en-US" sz="1800" dirty="0" err="1"/>
              <a:t>thư</a:t>
            </a:r>
            <a:r>
              <a:rPr lang="en-US" sz="1800" dirty="0"/>
              <a:t> </a:t>
            </a:r>
            <a:r>
              <a:rPr lang="en-US" sz="1800" dirty="0" err="1"/>
              <a:t>mục</a:t>
            </a:r>
            <a:r>
              <a:rPr lang="en-US" sz="1800" dirty="0"/>
              <a:t>: dataset </a:t>
            </a:r>
            <a:r>
              <a:rPr lang="en-US" sz="1800" dirty="0" err="1"/>
              <a:t>trong</a:t>
            </a:r>
            <a:r>
              <a:rPr lang="en-US" sz="1800" dirty="0"/>
              <a:t> </a:t>
            </a:r>
            <a:r>
              <a:rPr lang="en-US" sz="1800" dirty="0" err="1"/>
              <a:t>thư</a:t>
            </a:r>
            <a:r>
              <a:rPr lang="en-US" sz="1800" dirty="0"/>
              <a:t> </a:t>
            </a:r>
            <a:r>
              <a:rPr lang="en-US" sz="1800" dirty="0" err="1"/>
              <a:t>mục</a:t>
            </a:r>
            <a:r>
              <a:rPr lang="en-US" sz="1800" dirty="0"/>
              <a:t> images, video </a:t>
            </a:r>
            <a:r>
              <a:rPr lang="en-US" sz="1800" dirty="0" err="1"/>
              <a:t>đầu</a:t>
            </a:r>
            <a:r>
              <a:rPr lang="en-US" sz="1800" dirty="0"/>
              <a:t> </a:t>
            </a:r>
            <a:r>
              <a:rPr lang="en-US" sz="1800" dirty="0" err="1" smtClean="0"/>
              <a:t>vào</a:t>
            </a:r>
            <a:endParaRPr lang="en-US" sz="1800" dirty="0"/>
          </a:p>
          <a:p>
            <a:r>
              <a:rPr lang="en-US" sz="1800" b="1" dirty="0"/>
              <a:t>images</a:t>
            </a:r>
            <a:r>
              <a:rPr lang="en-US" sz="1800" dirty="0"/>
              <a:t>: </a:t>
            </a:r>
            <a:r>
              <a:rPr lang="en-US" sz="1800" dirty="0" err="1"/>
              <a:t>là</a:t>
            </a:r>
            <a:r>
              <a:rPr lang="en-US" sz="1800" dirty="0"/>
              <a:t> </a:t>
            </a:r>
            <a:r>
              <a:rPr lang="en-US" sz="1800" dirty="0" err="1"/>
              <a:t>thư</a:t>
            </a:r>
            <a:r>
              <a:rPr lang="en-US" sz="1800" dirty="0"/>
              <a:t> </a:t>
            </a:r>
            <a:r>
              <a:rPr lang="en-US" sz="1800" dirty="0" err="1"/>
              <a:t>mục</a:t>
            </a:r>
            <a:r>
              <a:rPr lang="en-US" sz="1800" dirty="0"/>
              <a:t> </a:t>
            </a:r>
            <a:r>
              <a:rPr lang="en-US" sz="1800" dirty="0" err="1"/>
              <a:t>bao</a:t>
            </a:r>
            <a:r>
              <a:rPr lang="en-US" sz="1800" dirty="0"/>
              <a:t> </a:t>
            </a:r>
            <a:r>
              <a:rPr lang="en-US" sz="1800" dirty="0" err="1"/>
              <a:t>gồm</a:t>
            </a:r>
            <a:r>
              <a:rPr lang="en-US" sz="1800" dirty="0"/>
              <a:t> </a:t>
            </a:r>
            <a:r>
              <a:rPr lang="en-US" sz="1800" dirty="0" err="1"/>
              <a:t>các</a:t>
            </a:r>
            <a:r>
              <a:rPr lang="en-US" sz="1800" dirty="0"/>
              <a:t> </a:t>
            </a:r>
            <a:r>
              <a:rPr lang="en-US" sz="1800" dirty="0" err="1"/>
              <a:t>ảnh</a:t>
            </a:r>
            <a:r>
              <a:rPr lang="en-US" sz="1800" dirty="0"/>
              <a:t> </a:t>
            </a:r>
            <a:r>
              <a:rPr lang="en-US" sz="1800" dirty="0" err="1"/>
              <a:t>khuôn</a:t>
            </a:r>
            <a:r>
              <a:rPr lang="en-US" sz="1800" dirty="0"/>
              <a:t> </a:t>
            </a:r>
            <a:r>
              <a:rPr lang="en-US" sz="1800" dirty="0" err="1"/>
              <a:t>mặt</a:t>
            </a:r>
            <a:r>
              <a:rPr lang="en-US" sz="1800" dirty="0"/>
              <a:t> </a:t>
            </a:r>
            <a:r>
              <a:rPr lang="en-US" sz="1800" dirty="0" err="1"/>
              <a:t>người</a:t>
            </a:r>
            <a:r>
              <a:rPr lang="en-US" sz="1800" dirty="0"/>
              <a:t> </a:t>
            </a:r>
            <a:r>
              <a:rPr lang="en-US" sz="1800" dirty="0" err="1"/>
              <a:t>được</a:t>
            </a:r>
            <a:r>
              <a:rPr lang="en-US" sz="1800" dirty="0"/>
              <a:t> </a:t>
            </a:r>
            <a:r>
              <a:rPr lang="en-US" sz="1800" dirty="0" err="1"/>
              <a:t>tổ</a:t>
            </a:r>
            <a:r>
              <a:rPr lang="en-US" sz="1800" dirty="0"/>
              <a:t> </a:t>
            </a:r>
            <a:r>
              <a:rPr lang="en-US" sz="1800" dirty="0" err="1"/>
              <a:t>chức</a:t>
            </a:r>
            <a:r>
              <a:rPr lang="en-US" sz="1800" dirty="0"/>
              <a:t> </a:t>
            </a:r>
            <a:r>
              <a:rPr lang="en-US" sz="1800" dirty="0" err="1"/>
              <a:t>dưới</a:t>
            </a:r>
            <a:r>
              <a:rPr lang="en-US" sz="1800" dirty="0"/>
              <a:t> </a:t>
            </a:r>
            <a:r>
              <a:rPr lang="en-US" sz="1800" dirty="0" err="1"/>
              <a:t>các</a:t>
            </a:r>
            <a:r>
              <a:rPr lang="en-US" sz="1800" dirty="0"/>
              <a:t> </a:t>
            </a:r>
            <a:r>
              <a:rPr lang="en-US" sz="1800" dirty="0" err="1"/>
              <a:t>thư</a:t>
            </a:r>
            <a:r>
              <a:rPr lang="en-US" sz="1800" dirty="0"/>
              <a:t> </a:t>
            </a:r>
            <a:r>
              <a:rPr lang="en-US" sz="1800" dirty="0" err="1"/>
              <a:t>mục</a:t>
            </a:r>
            <a:r>
              <a:rPr lang="en-US" sz="1800" dirty="0"/>
              <a:t> con </a:t>
            </a:r>
            <a:r>
              <a:rPr lang="en-US" sz="1800" dirty="0" err="1"/>
              <a:t>lưu</a:t>
            </a:r>
            <a:r>
              <a:rPr lang="en-US" sz="1800" dirty="0"/>
              <a:t> </a:t>
            </a:r>
            <a:r>
              <a:rPr lang="en-US" sz="1800" dirty="0" err="1"/>
              <a:t>với</a:t>
            </a:r>
            <a:r>
              <a:rPr lang="en-US" sz="1800" dirty="0"/>
              <a:t> </a:t>
            </a:r>
            <a:r>
              <a:rPr lang="en-US" sz="1800" dirty="0" err="1"/>
              <a:t>tên</a:t>
            </a:r>
            <a:r>
              <a:rPr lang="en-US" sz="1800" dirty="0"/>
              <a:t> </a:t>
            </a:r>
            <a:r>
              <a:rPr lang="en-US" sz="1800" dirty="0" err="1"/>
              <a:t>của</a:t>
            </a:r>
            <a:r>
              <a:rPr lang="en-US" sz="1800" dirty="0"/>
              <a:t> </a:t>
            </a:r>
            <a:r>
              <a:rPr lang="en-US" sz="1800" dirty="0" err="1"/>
              <a:t>người</a:t>
            </a:r>
            <a:r>
              <a:rPr lang="en-US" sz="1800" dirty="0"/>
              <a:t> </a:t>
            </a:r>
            <a:r>
              <a:rPr lang="en-US" sz="1800" dirty="0" err="1" smtClean="0"/>
              <a:t>đó</a:t>
            </a:r>
            <a:r>
              <a:rPr lang="en-US" sz="1800" dirty="0"/>
              <a:t>	</a:t>
            </a:r>
          </a:p>
          <a:p>
            <a:r>
              <a:rPr lang="en-US" sz="1800" b="1" i="1" dirty="0"/>
              <a:t>output</a:t>
            </a:r>
            <a:r>
              <a:rPr lang="en-US" sz="1800" i="1" dirty="0"/>
              <a:t>: </a:t>
            </a:r>
            <a:r>
              <a:rPr lang="en-US" sz="1800" b="1" i="1" dirty="0"/>
              <a:t>video </a:t>
            </a:r>
            <a:r>
              <a:rPr lang="en-US" sz="1800" b="1" i="1" dirty="0" err="1"/>
              <a:t>nhận</a:t>
            </a:r>
            <a:r>
              <a:rPr lang="en-US" sz="1800" b="1" i="1" dirty="0"/>
              <a:t> </a:t>
            </a:r>
            <a:r>
              <a:rPr lang="en-US" sz="1800" b="1" i="1" dirty="0" err="1"/>
              <a:t>diện</a:t>
            </a:r>
            <a:r>
              <a:rPr lang="en-US" sz="1800" b="1" i="1" dirty="0"/>
              <a:t> </a:t>
            </a:r>
            <a:r>
              <a:rPr lang="en-US" sz="1800" b="1" i="1" dirty="0" err="1"/>
              <a:t>được</a:t>
            </a:r>
            <a:r>
              <a:rPr lang="en-US" sz="1800" b="1" i="1" dirty="0"/>
              <a:t> </a:t>
            </a:r>
            <a:r>
              <a:rPr lang="en-US" sz="1800" b="1" i="1" dirty="0" err="1"/>
              <a:t>danh</a:t>
            </a:r>
            <a:r>
              <a:rPr lang="en-US" sz="1800" b="1" i="1" dirty="0"/>
              <a:t> </a:t>
            </a:r>
            <a:r>
              <a:rPr lang="en-US" sz="1800" b="1" i="1" dirty="0" err="1"/>
              <a:t>tính</a:t>
            </a:r>
            <a:r>
              <a:rPr lang="en-US" sz="1800" b="1" i="1" dirty="0"/>
              <a:t> </a:t>
            </a:r>
            <a:r>
              <a:rPr lang="en-US" sz="1800" b="1" i="1" dirty="0" err="1"/>
              <a:t>của</a:t>
            </a:r>
            <a:r>
              <a:rPr lang="en-US" sz="1800" b="1" i="1" dirty="0"/>
              <a:t> </a:t>
            </a:r>
            <a:r>
              <a:rPr lang="en-US" sz="1800" b="1" i="1" dirty="0" err="1"/>
              <a:t>người</a:t>
            </a:r>
            <a:r>
              <a:rPr lang="en-US" sz="1800" b="1" i="1" dirty="0"/>
              <a:t> </a:t>
            </a:r>
            <a:r>
              <a:rPr lang="en-US" sz="1800" b="1" i="1" dirty="0" err="1"/>
              <a:t>có</a:t>
            </a:r>
            <a:r>
              <a:rPr lang="en-US" sz="1800" b="1" i="1" dirty="0"/>
              <a:t> </a:t>
            </a:r>
            <a:r>
              <a:rPr lang="en-US" sz="1800" b="1" i="1" dirty="0" err="1"/>
              <a:t>mặt</a:t>
            </a:r>
            <a:r>
              <a:rPr lang="en-US" sz="1800" b="1" i="1" dirty="0"/>
              <a:t> </a:t>
            </a:r>
            <a:r>
              <a:rPr lang="en-US" sz="1800" b="1" i="1" dirty="0" err="1"/>
              <a:t>trong</a:t>
            </a:r>
            <a:r>
              <a:rPr lang="en-US" sz="1800" b="1" i="1" dirty="0"/>
              <a:t> </a:t>
            </a:r>
            <a:r>
              <a:rPr lang="en-US" sz="1800" b="1" i="1" dirty="0" err="1" smtClean="0"/>
              <a:t>đó</a:t>
            </a:r>
            <a:endParaRPr lang="en-US" sz="1800" b="1" i="1" dirty="0" smtClean="0"/>
          </a:p>
          <a:p>
            <a:endParaRPr lang="en-US" sz="1800" b="1" i="1" dirty="0"/>
          </a:p>
          <a:p>
            <a:endParaRPr lang="en-US" sz="1800" b="1" i="1" dirty="0" smtClean="0"/>
          </a:p>
          <a:p>
            <a:pPr marL="0" indent="0">
              <a:buNone/>
            </a:pPr>
            <a:endParaRPr lang="en-US" sz="1800" i="1" dirty="0"/>
          </a:p>
          <a:p>
            <a:r>
              <a:rPr lang="en-US" sz="1800" dirty="0" err="1"/>
              <a:t>Các</a:t>
            </a:r>
            <a:r>
              <a:rPr lang="en-US" sz="1800" dirty="0"/>
              <a:t> file python: </a:t>
            </a:r>
          </a:p>
          <a:p>
            <a:r>
              <a:rPr lang="en-US" sz="1800" b="1" dirty="0"/>
              <a:t>createData.py</a:t>
            </a:r>
            <a:r>
              <a:rPr lang="en-US" sz="1800" dirty="0"/>
              <a:t>: </a:t>
            </a:r>
            <a:r>
              <a:rPr lang="en-US" sz="1800" dirty="0" err="1"/>
              <a:t>dùng</a:t>
            </a:r>
            <a:r>
              <a:rPr lang="en-US" sz="1800" dirty="0"/>
              <a:t> </a:t>
            </a:r>
            <a:r>
              <a:rPr lang="en-US" sz="1800" dirty="0" err="1"/>
              <a:t>để</a:t>
            </a:r>
            <a:r>
              <a:rPr lang="en-US" sz="1800" dirty="0"/>
              <a:t> </a:t>
            </a:r>
            <a:r>
              <a:rPr lang="en-US" sz="1800" dirty="0" err="1"/>
              <a:t>tạo</a:t>
            </a:r>
            <a:r>
              <a:rPr lang="en-US" sz="1800" dirty="0"/>
              <a:t> </a:t>
            </a:r>
            <a:r>
              <a:rPr lang="en-US" sz="1800" dirty="0" err="1"/>
              <a:t>dữ</a:t>
            </a:r>
            <a:r>
              <a:rPr lang="en-US" sz="1800" dirty="0"/>
              <a:t> </a:t>
            </a:r>
            <a:r>
              <a:rPr lang="en-US" sz="1800" dirty="0" err="1"/>
              <a:t>liệu</a:t>
            </a:r>
            <a:r>
              <a:rPr lang="en-US" sz="1800" dirty="0"/>
              <a:t> (</a:t>
            </a:r>
            <a:r>
              <a:rPr lang="en-US" sz="1800" dirty="0" err="1"/>
              <a:t>ảnh</a:t>
            </a:r>
            <a:r>
              <a:rPr lang="en-US" sz="1800" dirty="0"/>
              <a:t>), </a:t>
            </a:r>
            <a:r>
              <a:rPr lang="en-US" sz="1800" dirty="0" err="1"/>
              <a:t>chạy</a:t>
            </a:r>
            <a:r>
              <a:rPr lang="en-US" sz="1800" dirty="0"/>
              <a:t> file </a:t>
            </a:r>
            <a:r>
              <a:rPr lang="en-US" sz="1800" dirty="0" err="1"/>
              <a:t>sẽ</a:t>
            </a:r>
            <a:r>
              <a:rPr lang="en-US" sz="1800" dirty="0"/>
              <a:t> </a:t>
            </a:r>
            <a:r>
              <a:rPr lang="en-US" sz="1800" dirty="0" err="1"/>
              <a:t>tự</a:t>
            </a:r>
            <a:r>
              <a:rPr lang="en-US" sz="1800" dirty="0"/>
              <a:t> </a:t>
            </a:r>
            <a:r>
              <a:rPr lang="en-US" sz="1800" dirty="0" err="1"/>
              <a:t>động</a:t>
            </a:r>
            <a:r>
              <a:rPr lang="en-US" sz="1800" dirty="0"/>
              <a:t> </a:t>
            </a:r>
            <a:r>
              <a:rPr lang="en-US" sz="1800" dirty="0" err="1"/>
              <a:t>chụp</a:t>
            </a:r>
            <a:r>
              <a:rPr lang="en-US" sz="1800" dirty="0"/>
              <a:t> </a:t>
            </a:r>
            <a:r>
              <a:rPr lang="en-US" sz="1800" dirty="0" err="1"/>
              <a:t>ảnh</a:t>
            </a:r>
            <a:r>
              <a:rPr lang="en-US" sz="1800" dirty="0"/>
              <a:t> </a:t>
            </a:r>
            <a:r>
              <a:rPr lang="en-US" sz="1800" dirty="0" err="1"/>
              <a:t>và</a:t>
            </a:r>
            <a:r>
              <a:rPr lang="en-US" sz="1800" dirty="0"/>
              <a:t> </a:t>
            </a:r>
            <a:r>
              <a:rPr lang="en-US" sz="1800" dirty="0" err="1"/>
              <a:t>lưu</a:t>
            </a:r>
            <a:r>
              <a:rPr lang="en-US" sz="1800" dirty="0"/>
              <a:t> </a:t>
            </a:r>
            <a:r>
              <a:rPr lang="en-US" sz="1800" dirty="0" err="1"/>
              <a:t>trữ</a:t>
            </a:r>
            <a:r>
              <a:rPr lang="en-US" sz="1800" dirty="0"/>
              <a:t> </a:t>
            </a:r>
            <a:r>
              <a:rPr lang="en-US" sz="1800" dirty="0" err="1"/>
              <a:t>cùng</a:t>
            </a:r>
            <a:r>
              <a:rPr lang="en-US" sz="1800" dirty="0"/>
              <a:t> </a:t>
            </a:r>
            <a:r>
              <a:rPr lang="en-US" sz="1800" dirty="0" err="1"/>
              <a:t>với</a:t>
            </a:r>
            <a:r>
              <a:rPr lang="en-US" sz="1800" dirty="0"/>
              <a:t> </a:t>
            </a:r>
            <a:r>
              <a:rPr lang="en-US" sz="1800" dirty="0" err="1"/>
              <a:t>tên</a:t>
            </a:r>
            <a:r>
              <a:rPr lang="en-US" sz="1800" dirty="0"/>
              <a:t> </a:t>
            </a:r>
            <a:r>
              <a:rPr lang="en-US" sz="1800" dirty="0" err="1"/>
              <a:t>được</a:t>
            </a:r>
            <a:r>
              <a:rPr lang="en-US" sz="1800" dirty="0"/>
              <a:t> </a:t>
            </a:r>
            <a:r>
              <a:rPr lang="en-US" sz="1800" dirty="0" err="1"/>
              <a:t>nhập</a:t>
            </a:r>
            <a:r>
              <a:rPr lang="en-US" sz="1800" dirty="0"/>
              <a:t> </a:t>
            </a:r>
            <a:r>
              <a:rPr lang="en-US" sz="1800" dirty="0" err="1"/>
              <a:t>từ</a:t>
            </a:r>
            <a:r>
              <a:rPr lang="en-US" sz="1800" dirty="0"/>
              <a:t> </a:t>
            </a:r>
            <a:r>
              <a:rPr lang="en-US" sz="1800" dirty="0" err="1"/>
              <a:t>bàn</a:t>
            </a:r>
            <a:r>
              <a:rPr lang="en-US" sz="1800" dirty="0"/>
              <a:t> </a:t>
            </a:r>
            <a:r>
              <a:rPr lang="en-US" sz="1800" dirty="0" err="1"/>
              <a:t>phím</a:t>
            </a:r>
            <a:endParaRPr lang="en-US" sz="1800" dirty="0"/>
          </a:p>
          <a:p>
            <a:r>
              <a:rPr lang="en-US" sz="1800" b="1" dirty="0" smtClean="0"/>
              <a:t>Face_train.py</a:t>
            </a:r>
            <a:r>
              <a:rPr lang="en-US" sz="1800" dirty="0"/>
              <a:t>: file train.</a:t>
            </a:r>
          </a:p>
          <a:p>
            <a:r>
              <a:rPr lang="en-US" sz="1800" b="1" dirty="0"/>
              <a:t>recognize_video.py</a:t>
            </a:r>
            <a:r>
              <a:rPr lang="en-US" sz="1800" dirty="0"/>
              <a:t>: </a:t>
            </a:r>
            <a:r>
              <a:rPr lang="en-US" sz="1800" dirty="0" err="1"/>
              <a:t>nhận</a:t>
            </a:r>
            <a:r>
              <a:rPr lang="en-US" sz="1800" dirty="0"/>
              <a:t> </a:t>
            </a:r>
            <a:r>
              <a:rPr lang="en-US" sz="1800" dirty="0" err="1"/>
              <a:t>diện</a:t>
            </a:r>
            <a:r>
              <a:rPr lang="en-US" sz="1800" dirty="0"/>
              <a:t> </a:t>
            </a:r>
            <a:r>
              <a:rPr lang="en-US" sz="1800" dirty="0" err="1"/>
              <a:t>khuôn</a:t>
            </a:r>
            <a:r>
              <a:rPr lang="en-US" sz="1800" dirty="0"/>
              <a:t> </a:t>
            </a:r>
            <a:r>
              <a:rPr lang="en-US" sz="1800" dirty="0" err="1"/>
              <a:t>mặt</a:t>
            </a:r>
            <a:r>
              <a:rPr lang="en-US" sz="1800" dirty="0"/>
              <a:t> </a:t>
            </a:r>
            <a:r>
              <a:rPr lang="en-US" sz="1800" dirty="0" err="1"/>
              <a:t>thông</a:t>
            </a:r>
            <a:r>
              <a:rPr lang="en-US" sz="1800" dirty="0"/>
              <a:t> qua video </a:t>
            </a:r>
            <a:r>
              <a:rPr lang="en-US" sz="1800" dirty="0" err="1"/>
              <a:t>đầu</a:t>
            </a:r>
            <a:r>
              <a:rPr lang="en-US" sz="1800" dirty="0"/>
              <a:t> </a:t>
            </a:r>
            <a:r>
              <a:rPr lang="en-US" sz="1800" dirty="0" err="1"/>
              <a:t>vào</a:t>
            </a:r>
            <a:r>
              <a:rPr lang="en-US" sz="1800" dirty="0"/>
              <a:t>.</a:t>
            </a:r>
          </a:p>
          <a:p>
            <a:endParaRPr lang="en-US" sz="1800" dirty="0"/>
          </a:p>
        </p:txBody>
      </p:sp>
    </p:spTree>
    <p:extLst>
      <p:ext uri="{BB962C8B-B14F-4D97-AF65-F5344CB8AC3E}">
        <p14:creationId xmlns:p14="http://schemas.microsoft.com/office/powerpoint/2010/main" val="1818817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1000"/>
                                        <p:tgtEl>
                                          <p:spTgt spid="3">
                                            <p:txEl>
                                              <p:pRg st="6" end="6"/>
                                            </p:txEl>
                                          </p:spTgt>
                                        </p:tgtEl>
                                      </p:cBhvr>
                                    </p:animEffect>
                                    <p:anim calcmode="lin" valueType="num">
                                      <p:cBhvr>
                                        <p:cTn id="2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6" end="6"/>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1000"/>
                                        <p:tgtEl>
                                          <p:spTgt spid="3">
                                            <p:txEl>
                                              <p:pRg st="7" end="7"/>
                                            </p:txEl>
                                          </p:spTgt>
                                        </p:tgtEl>
                                      </p:cBhvr>
                                    </p:animEffect>
                                    <p:anim calcmode="lin" valueType="num">
                                      <p:cBhvr>
                                        <p:cTn id="30"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7" end="7"/>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1000"/>
                                        <p:tgtEl>
                                          <p:spTgt spid="3">
                                            <p:txEl>
                                              <p:pRg st="8" end="8"/>
                                            </p:txEl>
                                          </p:spTgt>
                                        </p:tgtEl>
                                      </p:cBhvr>
                                    </p:animEffect>
                                    <p:anim calcmode="lin" valueType="num">
                                      <p:cBhvr>
                                        <p:cTn id="35"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8" end="8"/>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fade">
                                      <p:cBhvr>
                                        <p:cTn id="39" dur="1000"/>
                                        <p:tgtEl>
                                          <p:spTgt spid="3">
                                            <p:txEl>
                                              <p:pRg st="9" end="9"/>
                                            </p:txEl>
                                          </p:spTgt>
                                        </p:tgtEl>
                                      </p:cBhvr>
                                    </p:animEffect>
                                    <p:anim calcmode="lin" valueType="num">
                                      <p:cBhvr>
                                        <p:cTn id="40"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828800" y="533400"/>
            <a:ext cx="5589982" cy="990600"/>
          </a:xfrm>
        </p:spPr>
        <p:txBody>
          <a:bodyPr/>
          <a:lstStyle/>
          <a:p>
            <a:r>
              <a:rPr lang="en-US" sz="2600" dirty="0" smtClean="0">
                <a:solidFill>
                  <a:srgbClr val="FF0000"/>
                </a:solidFill>
                <a:latin typeface="Times New Roman" panose="02020603050405020304" pitchFamily="18" charset="0"/>
                <a:cs typeface="Times New Roman" panose="02020603050405020304" pitchFamily="18" charset="0"/>
              </a:rPr>
              <a:t>KẾT QUẢ THỰC NGHIỆM</a:t>
            </a:r>
            <a:endParaRPr lang="en-US" sz="2600" dirty="0">
              <a:solidFill>
                <a:srgbClr val="FF0000"/>
              </a:solidFill>
              <a:latin typeface="Times New Roman" panose="02020603050405020304" pitchFamily="18" charset="0"/>
              <a:cs typeface="Times New Roman" panose="02020603050405020304" pitchFamily="18" charset="0"/>
            </a:endParaRPr>
          </a:p>
        </p:txBody>
      </p:sp>
      <p:sp>
        <p:nvSpPr>
          <p:cNvPr id="6" name="Text Placeholder 3"/>
          <p:cNvSpPr txBox="1">
            <a:spLocks/>
          </p:cNvSpPr>
          <p:nvPr/>
        </p:nvSpPr>
        <p:spPr>
          <a:xfrm>
            <a:off x="5486400" y="1828800"/>
            <a:ext cx="3505199" cy="2304521"/>
          </a:xfrm>
          <a:prstGeom prst="rect">
            <a:avLst/>
          </a:prstGeom>
        </p:spPr>
        <p:txBody>
          <a:bodyPr>
            <a:normAutofit/>
          </a:bodyPr>
          <a:lstStyle>
            <a:lvl1pPr marL="342900" indent="-342900" algn="l" rtl="0" fontAlgn="base">
              <a:spcBef>
                <a:spcPct val="20000"/>
              </a:spcBef>
              <a:spcAft>
                <a:spcPct val="0"/>
              </a:spcAft>
              <a:buChar char="•"/>
              <a:defRPr sz="2900" kern="1200">
                <a:solidFill>
                  <a:srgbClr val="000066"/>
                </a:solidFill>
                <a:latin typeface="+mn-lt"/>
                <a:ea typeface="+mn-ea"/>
                <a:cs typeface="+mn-cs"/>
              </a:defRPr>
            </a:lvl1pPr>
            <a:lvl2pPr marL="742950" indent="-285750" algn="l" rtl="0" fontAlgn="base">
              <a:spcBef>
                <a:spcPct val="20000"/>
              </a:spcBef>
              <a:spcAft>
                <a:spcPct val="0"/>
              </a:spcAft>
              <a:buChar char="–"/>
              <a:defRPr sz="2600" kern="1200">
                <a:solidFill>
                  <a:srgbClr val="000066"/>
                </a:solidFill>
                <a:latin typeface="+mn-lt"/>
                <a:ea typeface="+mn-ea"/>
                <a:cs typeface="+mn-cs"/>
              </a:defRPr>
            </a:lvl2pPr>
            <a:lvl3pPr marL="1143000" indent="-228600" algn="l" rtl="0" fontAlgn="base">
              <a:spcBef>
                <a:spcPct val="20000"/>
              </a:spcBef>
              <a:spcAft>
                <a:spcPct val="0"/>
              </a:spcAft>
              <a:buChar char="•"/>
              <a:defRPr sz="2200" kern="1200">
                <a:solidFill>
                  <a:srgbClr val="000066"/>
                </a:solidFill>
                <a:latin typeface="+mn-lt"/>
                <a:ea typeface="+mn-ea"/>
                <a:cs typeface="+mn-cs"/>
              </a:defRPr>
            </a:lvl3pPr>
            <a:lvl4pPr marL="1600200" indent="-228600" algn="l" rtl="0" fontAlgn="base">
              <a:spcBef>
                <a:spcPct val="20000"/>
              </a:spcBef>
              <a:spcAft>
                <a:spcPct val="0"/>
              </a:spcAft>
              <a:buChar char="–"/>
              <a:defRPr kern="1200">
                <a:solidFill>
                  <a:srgbClr val="000066"/>
                </a:solidFill>
                <a:latin typeface="+mn-lt"/>
                <a:ea typeface="+mn-ea"/>
                <a:cs typeface="+mn-cs"/>
              </a:defRPr>
            </a:lvl4pPr>
            <a:lvl5pPr marL="2057400" indent="-228600" algn="l" rtl="0" fontAlgn="base">
              <a:spcBef>
                <a:spcPct val="20000"/>
              </a:spcBef>
              <a:spcAft>
                <a:spcPct val="0"/>
              </a:spcAft>
              <a:buChar char="»"/>
              <a:defRPr kern="1200">
                <a:solidFill>
                  <a:srgbClr val="00006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sz="2000" dirty="0" smtClean="0"/>
              <a:t>Xây dựng trên tập </a:t>
            </a:r>
            <a:r>
              <a:rPr lang="en-US" sz="2000" dirty="0" err="1" smtClean="0"/>
              <a:t>huấn</a:t>
            </a:r>
            <a:r>
              <a:rPr lang="en-US" sz="2000" dirty="0" smtClean="0"/>
              <a:t> </a:t>
            </a:r>
            <a:r>
              <a:rPr lang="en-US" sz="2000" dirty="0" err="1" smtClean="0"/>
              <a:t>luyện</a:t>
            </a:r>
            <a:r>
              <a:rPr lang="vi-VN" sz="2000" b="1" dirty="0" smtClean="0">
                <a:solidFill>
                  <a:srgbClr val="FF0000"/>
                </a:solidFill>
              </a:rPr>
              <a:t> </a:t>
            </a:r>
            <a:r>
              <a:rPr lang="vi-VN" sz="2000" dirty="0" smtClean="0"/>
              <a:t>ảnh </a:t>
            </a:r>
            <a:r>
              <a:rPr lang="en-US" sz="2000" dirty="0" err="1" smtClean="0"/>
              <a:t>nhỏ</a:t>
            </a:r>
            <a:endParaRPr lang="en-US" sz="2000" dirty="0" smtClean="0"/>
          </a:p>
          <a:p>
            <a:pPr>
              <a:buFont typeface="Wingdings" panose="05000000000000000000" pitchFamily="2" charset="2"/>
              <a:buChar char="Ø"/>
            </a:pPr>
            <a:r>
              <a:rPr lang="en-US" sz="2000" dirty="0" smtClean="0"/>
              <a:t>Ghi nhận </a:t>
            </a:r>
            <a:r>
              <a:rPr lang="en-US" sz="2000" dirty="0" err="1" smtClean="0"/>
              <a:t>trên</a:t>
            </a:r>
            <a:r>
              <a:rPr lang="en-US" sz="2000" dirty="0" smtClean="0"/>
              <a:t> video </a:t>
            </a:r>
            <a:r>
              <a:rPr lang="en-US" sz="2000" dirty="0" err="1" smtClean="0"/>
              <a:t>kiểm</a:t>
            </a:r>
            <a:r>
              <a:rPr lang="en-US" sz="2000" dirty="0" smtClean="0"/>
              <a:t> </a:t>
            </a:r>
            <a:r>
              <a:rPr lang="en-US" sz="2000" dirty="0" err="1" smtClean="0"/>
              <a:t>tra</a:t>
            </a:r>
            <a:r>
              <a:rPr lang="vi-VN" sz="2000" b="1" dirty="0" smtClean="0"/>
              <a:t> </a:t>
            </a:r>
            <a:r>
              <a:rPr lang="vi-VN" sz="2000" dirty="0" smtClean="0"/>
              <a:t>đối tượng trong hệ thống.</a:t>
            </a:r>
          </a:p>
        </p:txBody>
      </p:sp>
      <p:pic>
        <p:nvPicPr>
          <p:cNvPr id="2" name="Picture 1"/>
          <p:cNvPicPr>
            <a:picLocks noChangeAspect="1"/>
          </p:cNvPicPr>
          <p:nvPr/>
        </p:nvPicPr>
        <p:blipFill>
          <a:blip r:embed="rId2"/>
          <a:stretch>
            <a:fillRect/>
          </a:stretch>
        </p:blipFill>
        <p:spPr>
          <a:xfrm>
            <a:off x="1066801" y="1828800"/>
            <a:ext cx="3733800" cy="3724889"/>
          </a:xfrm>
          <a:prstGeom prst="rect">
            <a:avLst/>
          </a:prstGeom>
        </p:spPr>
      </p:pic>
      <p:pic>
        <p:nvPicPr>
          <p:cNvPr id="3" name="Picture 2"/>
          <p:cNvPicPr>
            <a:picLocks noChangeAspect="1"/>
          </p:cNvPicPr>
          <p:nvPr/>
        </p:nvPicPr>
        <p:blipFill>
          <a:blip r:embed="rId3"/>
          <a:stretch>
            <a:fillRect/>
          </a:stretch>
        </p:blipFill>
        <p:spPr>
          <a:xfrm>
            <a:off x="801067" y="3505200"/>
            <a:ext cx="7999068" cy="2662238"/>
          </a:xfrm>
          <a:prstGeom prst="rect">
            <a:avLst/>
          </a:prstGeom>
        </p:spPr>
      </p:pic>
    </p:spTree>
    <p:extLst>
      <p:ext uri="{BB962C8B-B14F-4D97-AF65-F5344CB8AC3E}">
        <p14:creationId xmlns:p14="http://schemas.microsoft.com/office/powerpoint/2010/main" val="2999542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down)">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wipe(down)">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xit" presetSubtype="4" fill="hold" nodeType="clickEffect">
                                  <p:stCondLst>
                                    <p:cond delay="0"/>
                                  </p:stCondLst>
                                  <p:childTnLst>
                                    <p:anim calcmode="lin" valueType="num">
                                      <p:cBhvr additive="base">
                                        <p:cTn id="23" dur="500"/>
                                        <p:tgtEl>
                                          <p:spTgt spid="3"/>
                                        </p:tgtEl>
                                        <p:attrNameLst>
                                          <p:attrName>ppt_x</p:attrName>
                                        </p:attrNameLst>
                                      </p:cBhvr>
                                      <p:tavLst>
                                        <p:tav tm="0">
                                          <p:val>
                                            <p:strVal val="ppt_x"/>
                                          </p:val>
                                        </p:tav>
                                        <p:tav tm="100000">
                                          <p:val>
                                            <p:strVal val="ppt_x"/>
                                          </p:val>
                                        </p:tav>
                                      </p:tavLst>
                                    </p:anim>
                                    <p:anim calcmode="lin" valueType="num">
                                      <p:cBhvr additive="base">
                                        <p:cTn id="24" dur="500"/>
                                        <p:tgtEl>
                                          <p:spTgt spid="3"/>
                                        </p:tgtEl>
                                        <p:attrNameLst>
                                          <p:attrName>ppt_y</p:attrName>
                                        </p:attrNameLst>
                                      </p:cBhvr>
                                      <p:tavLst>
                                        <p:tav tm="0">
                                          <p:val>
                                            <p:strVal val="ppt_y"/>
                                          </p:val>
                                        </p:tav>
                                        <p:tav tm="100000">
                                          <p:val>
                                            <p:strVal val="1+ppt_h/2"/>
                                          </p:val>
                                        </p:tav>
                                      </p:tavLst>
                                    </p:anim>
                                    <p:set>
                                      <p:cBhvr>
                                        <p:cTn id="25" dur="1" fill="hold">
                                          <p:stCondLst>
                                            <p:cond delay="499"/>
                                          </p:stCondLst>
                                        </p:cTn>
                                        <p:tgtEl>
                                          <p:spTgt spid="3"/>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1000"/>
                                        <p:tgtEl>
                                          <p:spTgt spid="2"/>
                                        </p:tgtEl>
                                      </p:cBhvr>
                                    </p:animEffect>
                                    <p:anim calcmode="lin" valueType="num">
                                      <p:cBhvr>
                                        <p:cTn id="31" dur="1000" fill="hold"/>
                                        <p:tgtEl>
                                          <p:spTgt spid="2"/>
                                        </p:tgtEl>
                                        <p:attrNameLst>
                                          <p:attrName>ppt_x</p:attrName>
                                        </p:attrNameLst>
                                      </p:cBhvr>
                                      <p:tavLst>
                                        <p:tav tm="0">
                                          <p:val>
                                            <p:strVal val="#ppt_x"/>
                                          </p:val>
                                        </p:tav>
                                        <p:tav tm="100000">
                                          <p:val>
                                            <p:strVal val="#ppt_x"/>
                                          </p:val>
                                        </p:tav>
                                      </p:tavLst>
                                    </p:anim>
                                    <p:anim calcmode="lin" valueType="num">
                                      <p:cBhvr>
                                        <p:cTn id="3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r>
            <a:br>
              <a:rPr lang="en-US" dirty="0" smtClean="0"/>
            </a:br>
            <a:r>
              <a:rPr lang="en-US" dirty="0">
                <a:solidFill>
                  <a:srgbClr val="FF0000"/>
                </a:solidFill>
                <a:latin typeface="Times New Roman" panose="02020603050405020304" pitchFamily="18" charset="0"/>
                <a:cs typeface="Times New Roman" panose="02020603050405020304" pitchFamily="18" charset="0"/>
              </a:rPr>
              <a:t>KẾT QUẢ THỰC NGHIỆM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944401"/>
            <a:ext cx="2704329" cy="4691062"/>
          </a:xfrm>
        </p:spPr>
      </p:pic>
      <p:pic>
        <p:nvPicPr>
          <p:cNvPr id="5" name="Picture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3834091" y="1524000"/>
            <a:ext cx="4471709" cy="2515336"/>
          </a:xfrm>
          <a:prstGeom prst="rect">
            <a:avLst/>
          </a:prstGeom>
        </p:spPr>
      </p:pic>
      <p:pic>
        <p:nvPicPr>
          <p:cNvPr id="6" name="Picture 5"/>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3799455" y="4114800"/>
            <a:ext cx="4506345" cy="2534819"/>
          </a:xfrm>
          <a:prstGeom prst="rect">
            <a:avLst/>
          </a:prstGeom>
        </p:spPr>
      </p:pic>
    </p:spTree>
    <p:extLst>
      <p:ext uri="{BB962C8B-B14F-4D97-AF65-F5344CB8AC3E}">
        <p14:creationId xmlns:p14="http://schemas.microsoft.com/office/powerpoint/2010/main" val="190490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r>
            <a:br>
              <a:rPr lang="en-US" dirty="0"/>
            </a:br>
            <a:r>
              <a:rPr lang="en-US" dirty="0">
                <a:solidFill>
                  <a:srgbClr val="FF0000"/>
                </a:solidFill>
                <a:latin typeface="Times New Roman" panose="02020603050405020304" pitchFamily="18" charset="0"/>
                <a:cs typeface="Times New Roman" panose="02020603050405020304" pitchFamily="18" charset="0"/>
              </a:rPr>
              <a:t>KẾT QUẢ THỰC NGHIỆM</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828368874"/>
              </p:ext>
            </p:extLst>
          </p:nvPr>
        </p:nvGraphicFramePr>
        <p:xfrm>
          <a:off x="609600" y="1633538"/>
          <a:ext cx="7848600" cy="469106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22244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752600" y="381000"/>
            <a:ext cx="7886700" cy="1325563"/>
          </a:xfrm>
        </p:spPr>
        <p:txBody>
          <a:bodyPr/>
          <a:lstStyle/>
          <a:p>
            <a:r>
              <a:rPr lang="en-US" sz="2600" dirty="0" smtClean="0">
                <a:solidFill>
                  <a:srgbClr val="FF0000"/>
                </a:solidFill>
                <a:latin typeface="Times New Roman" panose="02020603050405020304" pitchFamily="18" charset="0"/>
                <a:cs typeface="Times New Roman" panose="02020603050405020304" pitchFamily="18" charset="0"/>
              </a:rPr>
              <a:t>KẾT LUẬN VÀ HƯỚNG PHÁT TRIỂN</a:t>
            </a:r>
            <a:endParaRPr lang="en-US" sz="2600" dirty="0">
              <a:solidFill>
                <a:srgbClr val="FF0000"/>
              </a:solidFill>
              <a:latin typeface="Times New Roman" panose="02020603050405020304" pitchFamily="18" charset="0"/>
              <a:cs typeface="Times New Roman" panose="02020603050405020304" pitchFamily="18" charset="0"/>
            </a:endParaRPr>
          </a:p>
        </p:txBody>
      </p:sp>
      <p:sp>
        <p:nvSpPr>
          <p:cNvPr id="5" name="Content Placeholder 2"/>
          <p:cNvSpPr>
            <a:spLocks noGrp="1"/>
          </p:cNvSpPr>
          <p:nvPr>
            <p:ph idx="1"/>
          </p:nvPr>
        </p:nvSpPr>
        <p:spPr>
          <a:xfrm>
            <a:off x="1066800" y="1676400"/>
            <a:ext cx="7543800" cy="4495800"/>
          </a:xfrm>
        </p:spPr>
        <p:txBody>
          <a:bodyPr>
            <a:normAutofit fontScale="85000" lnSpcReduction="20000"/>
          </a:bodyPr>
          <a:lstStyle/>
          <a:p>
            <a:pPr lvl="0"/>
            <a:r>
              <a:rPr lang="en-US" sz="2600" b="1" dirty="0" err="1"/>
              <a:t>Kết</a:t>
            </a:r>
            <a:r>
              <a:rPr lang="en-US" sz="2600" b="1" dirty="0"/>
              <a:t> </a:t>
            </a:r>
            <a:r>
              <a:rPr lang="en-US" sz="2600" b="1" dirty="0" err="1"/>
              <a:t>luận</a:t>
            </a:r>
            <a:endParaRPr lang="en-US" sz="2600" b="1" dirty="0"/>
          </a:p>
          <a:p>
            <a:pPr lvl="1"/>
            <a:r>
              <a:rPr lang="en-US" sz="2300" dirty="0" err="1" smtClean="0"/>
              <a:t>Kết</a:t>
            </a:r>
            <a:r>
              <a:rPr lang="en-US" sz="2300" dirty="0" smtClean="0"/>
              <a:t> </a:t>
            </a:r>
            <a:r>
              <a:rPr lang="en-US" sz="2300" dirty="0" err="1"/>
              <a:t>quả</a:t>
            </a:r>
            <a:r>
              <a:rPr lang="en-US" sz="2300" dirty="0"/>
              <a:t> </a:t>
            </a:r>
            <a:r>
              <a:rPr lang="en-US" sz="2300" dirty="0" err="1"/>
              <a:t>chạy</a:t>
            </a:r>
            <a:r>
              <a:rPr lang="en-US" sz="2300" dirty="0"/>
              <a:t> </a:t>
            </a:r>
            <a:r>
              <a:rPr lang="en-US" sz="2300" dirty="0" err="1"/>
              <a:t>nhận</a:t>
            </a:r>
            <a:r>
              <a:rPr lang="en-US" sz="2300" dirty="0"/>
              <a:t> </a:t>
            </a:r>
            <a:r>
              <a:rPr lang="en-US" sz="2300" dirty="0" err="1"/>
              <a:t>dạng</a:t>
            </a:r>
            <a:r>
              <a:rPr lang="en-US" sz="2300" dirty="0"/>
              <a:t> </a:t>
            </a:r>
            <a:r>
              <a:rPr lang="en-US" sz="2300" dirty="0" err="1"/>
              <a:t>mặt</a:t>
            </a:r>
            <a:r>
              <a:rPr lang="en-US" sz="2300" dirty="0"/>
              <a:t> </a:t>
            </a:r>
            <a:r>
              <a:rPr lang="en-US" sz="2300" dirty="0" err="1"/>
              <a:t>người</a:t>
            </a:r>
            <a:r>
              <a:rPr lang="en-US" sz="2300" dirty="0"/>
              <a:t> </a:t>
            </a:r>
            <a:r>
              <a:rPr lang="en-US" sz="2300" dirty="0" err="1"/>
              <a:t>chỉ</a:t>
            </a:r>
            <a:r>
              <a:rPr lang="en-US" sz="2300" dirty="0"/>
              <a:t> </a:t>
            </a:r>
            <a:r>
              <a:rPr lang="en-US" sz="2300" dirty="0" err="1"/>
              <a:t>mới</a:t>
            </a:r>
            <a:r>
              <a:rPr lang="en-US" sz="2300" dirty="0"/>
              <a:t> </a:t>
            </a:r>
            <a:r>
              <a:rPr lang="en-US" sz="2300" dirty="0" err="1"/>
              <a:t>nhận</a:t>
            </a:r>
            <a:r>
              <a:rPr lang="en-US" sz="2300" dirty="0"/>
              <a:t> </a:t>
            </a:r>
            <a:r>
              <a:rPr lang="en-US" sz="2300" dirty="0" err="1"/>
              <a:t>dạng</a:t>
            </a:r>
            <a:r>
              <a:rPr lang="en-US" sz="2300" dirty="0"/>
              <a:t> </a:t>
            </a:r>
            <a:r>
              <a:rPr lang="en-US" sz="2300" dirty="0" err="1"/>
              <a:t>được</a:t>
            </a:r>
            <a:r>
              <a:rPr lang="en-US" sz="2300" dirty="0"/>
              <a:t> </a:t>
            </a:r>
            <a:r>
              <a:rPr lang="en-US" sz="2300" dirty="0" err="1"/>
              <a:t>chính</a:t>
            </a:r>
            <a:r>
              <a:rPr lang="en-US" sz="2300" dirty="0"/>
              <a:t> </a:t>
            </a:r>
            <a:r>
              <a:rPr lang="en-US" sz="2300" dirty="0" err="1"/>
              <a:t>bản</a:t>
            </a:r>
            <a:r>
              <a:rPr lang="en-US" sz="2300" dirty="0"/>
              <a:t> </a:t>
            </a:r>
            <a:r>
              <a:rPr lang="en-US" sz="2300" dirty="0" err="1"/>
              <a:t>thân</a:t>
            </a:r>
            <a:r>
              <a:rPr lang="en-US" sz="2300" dirty="0"/>
              <a:t> </a:t>
            </a:r>
            <a:r>
              <a:rPr lang="en-US" sz="2300" dirty="0" err="1"/>
              <a:t>sinh</a:t>
            </a:r>
            <a:r>
              <a:rPr lang="en-US" sz="2300" dirty="0"/>
              <a:t> </a:t>
            </a:r>
            <a:r>
              <a:rPr lang="en-US" sz="2300" dirty="0" err="1" smtClean="0"/>
              <a:t>viên</a:t>
            </a:r>
            <a:r>
              <a:rPr lang="en-US" sz="2300" dirty="0"/>
              <a:t>,</a:t>
            </a:r>
            <a:r>
              <a:rPr lang="en-US" sz="2300" dirty="0" smtClean="0"/>
              <a:t> </a:t>
            </a:r>
            <a:r>
              <a:rPr lang="en-US" sz="2300" dirty="0" err="1"/>
              <a:t>vì</a:t>
            </a:r>
            <a:r>
              <a:rPr lang="en-US" sz="2300" dirty="0"/>
              <a:t> </a:t>
            </a:r>
            <a:r>
              <a:rPr lang="en-US" sz="2300" dirty="0" err="1"/>
              <a:t>chưa</a:t>
            </a:r>
            <a:r>
              <a:rPr lang="en-US" sz="2300" dirty="0"/>
              <a:t> </a:t>
            </a:r>
            <a:r>
              <a:rPr lang="en-US" sz="2300" dirty="0" err="1"/>
              <a:t>có</a:t>
            </a:r>
            <a:r>
              <a:rPr lang="en-US" sz="2300" dirty="0"/>
              <a:t> </a:t>
            </a:r>
            <a:r>
              <a:rPr lang="en-US" sz="2300" dirty="0" err="1"/>
              <a:t>tập</a:t>
            </a:r>
            <a:r>
              <a:rPr lang="en-US" sz="2300" dirty="0"/>
              <a:t> </a:t>
            </a:r>
            <a:r>
              <a:rPr lang="en-US" sz="2300" dirty="0" err="1"/>
              <a:t>dữ</a:t>
            </a:r>
            <a:r>
              <a:rPr lang="en-US" sz="2300" dirty="0"/>
              <a:t> </a:t>
            </a:r>
            <a:r>
              <a:rPr lang="en-US" sz="2300" dirty="0" err="1"/>
              <a:t>liệu</a:t>
            </a:r>
            <a:r>
              <a:rPr lang="en-US" sz="2300" dirty="0"/>
              <a:t> </a:t>
            </a:r>
            <a:r>
              <a:rPr lang="en-US" sz="2300" dirty="0" err="1"/>
              <a:t>để</a:t>
            </a:r>
            <a:r>
              <a:rPr lang="en-US" sz="2300" dirty="0"/>
              <a:t> </a:t>
            </a:r>
            <a:r>
              <a:rPr lang="en-US" sz="2300" dirty="0" err="1"/>
              <a:t>huấn</a:t>
            </a:r>
            <a:r>
              <a:rPr lang="en-US" sz="2300" dirty="0"/>
              <a:t> </a:t>
            </a:r>
            <a:r>
              <a:rPr lang="en-US" sz="2300" dirty="0" err="1"/>
              <a:t>luyện</a:t>
            </a:r>
            <a:endParaRPr lang="en-US" sz="2300" dirty="0"/>
          </a:p>
          <a:p>
            <a:pPr lvl="1"/>
            <a:r>
              <a:rPr lang="en-US" sz="2300" dirty="0" err="1"/>
              <a:t>Tập</a:t>
            </a:r>
            <a:r>
              <a:rPr lang="en-US" sz="2300" dirty="0"/>
              <a:t> </a:t>
            </a:r>
            <a:r>
              <a:rPr lang="en-US" sz="2300" dirty="0" err="1"/>
              <a:t>dữ</a:t>
            </a:r>
            <a:r>
              <a:rPr lang="en-US" sz="2300" dirty="0"/>
              <a:t> </a:t>
            </a:r>
            <a:r>
              <a:rPr lang="en-US" sz="2300" dirty="0" err="1"/>
              <a:t>liệu</a:t>
            </a:r>
            <a:r>
              <a:rPr lang="en-US" sz="2300" dirty="0"/>
              <a:t> </a:t>
            </a:r>
            <a:r>
              <a:rPr lang="en-US" sz="2300" dirty="0" err="1"/>
              <a:t>huấn</a:t>
            </a:r>
            <a:r>
              <a:rPr lang="en-US" sz="2300" dirty="0"/>
              <a:t> </a:t>
            </a:r>
            <a:r>
              <a:rPr lang="en-US" sz="2300" dirty="0" err="1"/>
              <a:t>luyện</a:t>
            </a:r>
            <a:r>
              <a:rPr lang="en-US" sz="2300" dirty="0"/>
              <a:t> </a:t>
            </a:r>
            <a:r>
              <a:rPr lang="en-US" sz="2300" dirty="0" err="1"/>
              <a:t>còn</a:t>
            </a:r>
            <a:r>
              <a:rPr lang="en-US" sz="2300" dirty="0"/>
              <a:t> </a:t>
            </a:r>
            <a:r>
              <a:rPr lang="en-US" sz="2300" dirty="0" err="1"/>
              <a:t>ít</a:t>
            </a:r>
            <a:endParaRPr lang="en-US" sz="2300" dirty="0"/>
          </a:p>
          <a:p>
            <a:pPr lvl="1"/>
            <a:r>
              <a:rPr lang="en-US" sz="2300" dirty="0" err="1"/>
              <a:t>Kết</a:t>
            </a:r>
            <a:r>
              <a:rPr lang="en-US" sz="2300" dirty="0"/>
              <a:t> </a:t>
            </a:r>
            <a:r>
              <a:rPr lang="en-US" sz="2300" dirty="0" err="1"/>
              <a:t>quả</a:t>
            </a:r>
            <a:r>
              <a:rPr lang="en-US" sz="2300" dirty="0"/>
              <a:t> </a:t>
            </a:r>
            <a:r>
              <a:rPr lang="en-US" sz="2300" dirty="0" err="1"/>
              <a:t>chỉ</a:t>
            </a:r>
            <a:r>
              <a:rPr lang="en-US" sz="2300" dirty="0"/>
              <a:t> </a:t>
            </a:r>
            <a:r>
              <a:rPr lang="en-US" sz="2300" dirty="0" err="1"/>
              <a:t>là</a:t>
            </a:r>
            <a:r>
              <a:rPr lang="en-US" sz="2300" dirty="0"/>
              <a:t> </a:t>
            </a:r>
            <a:r>
              <a:rPr lang="en-US" sz="2300" dirty="0" err="1"/>
              <a:t>những</a:t>
            </a:r>
            <a:r>
              <a:rPr lang="en-US" sz="2300" dirty="0"/>
              <a:t> </a:t>
            </a:r>
            <a:r>
              <a:rPr lang="en-US" sz="2300" dirty="0" err="1"/>
              <a:t>tập</a:t>
            </a:r>
            <a:r>
              <a:rPr lang="en-US" sz="2300" dirty="0"/>
              <a:t> python, </a:t>
            </a:r>
            <a:r>
              <a:rPr lang="en-US" sz="2300" dirty="0" err="1"/>
              <a:t>chưa</a:t>
            </a:r>
            <a:r>
              <a:rPr lang="en-US" sz="2300" dirty="0"/>
              <a:t> </a:t>
            </a:r>
            <a:r>
              <a:rPr lang="en-US" sz="2300" dirty="0" err="1"/>
              <a:t>tích</a:t>
            </a:r>
            <a:r>
              <a:rPr lang="en-US" sz="2300" dirty="0"/>
              <a:t> </a:t>
            </a:r>
            <a:r>
              <a:rPr lang="en-US" sz="2300" dirty="0" err="1"/>
              <a:t>hợp</a:t>
            </a:r>
            <a:r>
              <a:rPr lang="en-US" sz="2300" dirty="0"/>
              <a:t> </a:t>
            </a:r>
            <a:r>
              <a:rPr lang="en-US" sz="2300" dirty="0" err="1"/>
              <a:t>lại</a:t>
            </a:r>
            <a:r>
              <a:rPr lang="en-US" sz="2300" dirty="0"/>
              <a:t> </a:t>
            </a:r>
            <a:r>
              <a:rPr lang="en-US" sz="2300" dirty="0" err="1"/>
              <a:t>thành</a:t>
            </a:r>
            <a:r>
              <a:rPr lang="en-US" sz="2300" dirty="0"/>
              <a:t> </a:t>
            </a:r>
            <a:r>
              <a:rPr lang="en-US" sz="2300" dirty="0" err="1"/>
              <a:t>một</a:t>
            </a:r>
            <a:r>
              <a:rPr lang="en-US" sz="2300" dirty="0"/>
              <a:t> </a:t>
            </a:r>
            <a:r>
              <a:rPr lang="en-US" sz="2300" dirty="0" err="1"/>
              <a:t>ứng</a:t>
            </a:r>
            <a:r>
              <a:rPr lang="en-US" sz="2300" dirty="0"/>
              <a:t> </a:t>
            </a:r>
            <a:r>
              <a:rPr lang="en-US" sz="2300" dirty="0" err="1"/>
              <a:t>dụng</a:t>
            </a:r>
            <a:r>
              <a:rPr lang="en-US" sz="2300" dirty="0"/>
              <a:t> </a:t>
            </a:r>
            <a:r>
              <a:rPr lang="en-US" sz="2300" dirty="0" err="1"/>
              <a:t>duy</a:t>
            </a:r>
            <a:r>
              <a:rPr lang="en-US" sz="2300" dirty="0"/>
              <a:t> </a:t>
            </a:r>
            <a:r>
              <a:rPr lang="en-US" sz="2300" dirty="0" err="1" smtClean="0"/>
              <a:t>nhất</a:t>
            </a:r>
            <a:endParaRPr lang="en-US" sz="2300" dirty="0" smtClean="0"/>
          </a:p>
          <a:p>
            <a:pPr marL="457200" lvl="1" indent="0">
              <a:buNone/>
            </a:pPr>
            <a:endParaRPr lang="en-US" dirty="0"/>
          </a:p>
          <a:p>
            <a:pPr lvl="0"/>
            <a:r>
              <a:rPr lang="en-US" sz="2600" b="1" dirty="0" err="1"/>
              <a:t>Hướng</a:t>
            </a:r>
            <a:r>
              <a:rPr lang="en-US" sz="2600" b="1" dirty="0"/>
              <a:t> </a:t>
            </a:r>
            <a:r>
              <a:rPr lang="en-US" sz="2600" b="1" dirty="0" err="1"/>
              <a:t>phát</a:t>
            </a:r>
            <a:r>
              <a:rPr lang="en-US" sz="2600" b="1" dirty="0"/>
              <a:t> </a:t>
            </a:r>
            <a:r>
              <a:rPr lang="en-US" sz="2600" b="1" dirty="0" err="1" smtClean="0"/>
              <a:t>triển</a:t>
            </a:r>
            <a:endParaRPr lang="en-US" sz="2600" b="1" dirty="0"/>
          </a:p>
          <a:p>
            <a:pPr lvl="1"/>
            <a:r>
              <a:rPr lang="en-US" sz="2300" dirty="0" err="1" smtClean="0"/>
              <a:t>Tiếp</a:t>
            </a:r>
            <a:r>
              <a:rPr lang="en-US" sz="2300" dirty="0" smtClean="0"/>
              <a:t> </a:t>
            </a:r>
            <a:r>
              <a:rPr lang="en-US" sz="2300" dirty="0" err="1" smtClean="0"/>
              <a:t>tục</a:t>
            </a:r>
            <a:r>
              <a:rPr lang="en-US" sz="2300" dirty="0" smtClean="0"/>
              <a:t> </a:t>
            </a:r>
            <a:r>
              <a:rPr lang="en-US" sz="2300" dirty="0" err="1" smtClean="0"/>
              <a:t>tìm</a:t>
            </a:r>
            <a:r>
              <a:rPr lang="en-US" sz="2300" dirty="0" smtClean="0"/>
              <a:t> </a:t>
            </a:r>
            <a:r>
              <a:rPr lang="en-US" sz="2300" dirty="0" err="1" smtClean="0"/>
              <a:t>hiểu</a:t>
            </a:r>
            <a:r>
              <a:rPr lang="en-US" sz="2300" dirty="0" smtClean="0"/>
              <a:t> </a:t>
            </a:r>
            <a:r>
              <a:rPr lang="en-US" sz="2300" dirty="0" err="1" smtClean="0"/>
              <a:t>các</a:t>
            </a:r>
            <a:r>
              <a:rPr lang="en-US" sz="2300" dirty="0" smtClean="0"/>
              <a:t> </a:t>
            </a:r>
            <a:r>
              <a:rPr lang="en-US" sz="2300" dirty="0" err="1" smtClean="0"/>
              <a:t>thuật</a:t>
            </a:r>
            <a:r>
              <a:rPr lang="en-US" sz="2300" dirty="0" smtClean="0"/>
              <a:t> </a:t>
            </a:r>
            <a:r>
              <a:rPr lang="en-US" sz="2300" dirty="0" err="1" smtClean="0"/>
              <a:t>toán</a:t>
            </a:r>
            <a:r>
              <a:rPr lang="en-US" sz="2300" dirty="0" smtClean="0"/>
              <a:t> </a:t>
            </a:r>
            <a:r>
              <a:rPr lang="en-US" sz="2300" dirty="0" err="1" smtClean="0"/>
              <a:t>khác</a:t>
            </a:r>
            <a:r>
              <a:rPr lang="en-US" sz="2300" dirty="0" smtClean="0"/>
              <a:t> </a:t>
            </a:r>
            <a:r>
              <a:rPr lang="en-US" sz="2300" dirty="0" err="1" smtClean="0"/>
              <a:t>để</a:t>
            </a:r>
            <a:r>
              <a:rPr lang="en-US" sz="2300" dirty="0" smtClean="0"/>
              <a:t> </a:t>
            </a:r>
            <a:r>
              <a:rPr lang="en-US" sz="2300" dirty="0" err="1" smtClean="0"/>
              <a:t>cải</a:t>
            </a:r>
            <a:r>
              <a:rPr lang="en-US" sz="2300" dirty="0" smtClean="0"/>
              <a:t> </a:t>
            </a:r>
            <a:r>
              <a:rPr lang="en-US" sz="2300" dirty="0" err="1" smtClean="0"/>
              <a:t>thiện</a:t>
            </a:r>
            <a:r>
              <a:rPr lang="en-US" sz="2300" dirty="0" smtClean="0"/>
              <a:t> </a:t>
            </a:r>
            <a:r>
              <a:rPr lang="en-US" sz="2300" dirty="0" err="1" smtClean="0"/>
              <a:t>tỉ</a:t>
            </a:r>
            <a:r>
              <a:rPr lang="en-US" sz="2300" dirty="0" smtClean="0"/>
              <a:t> </a:t>
            </a:r>
            <a:r>
              <a:rPr lang="en-US" sz="2300" dirty="0" err="1" smtClean="0"/>
              <a:t>lệ</a:t>
            </a:r>
            <a:r>
              <a:rPr lang="en-US" sz="2300" dirty="0" smtClean="0"/>
              <a:t> </a:t>
            </a:r>
            <a:r>
              <a:rPr lang="en-US" sz="2300" dirty="0" err="1" smtClean="0"/>
              <a:t>nhận</a:t>
            </a:r>
            <a:r>
              <a:rPr lang="en-US" sz="2300" dirty="0" smtClean="0"/>
              <a:t> </a:t>
            </a:r>
            <a:r>
              <a:rPr lang="en-US" sz="2300" dirty="0" err="1" smtClean="0"/>
              <a:t>dạng</a:t>
            </a:r>
            <a:r>
              <a:rPr lang="en-US" sz="2300" dirty="0" smtClean="0"/>
              <a:t> </a:t>
            </a:r>
            <a:r>
              <a:rPr lang="en-US" sz="2300" dirty="0" err="1" smtClean="0"/>
              <a:t>cao</a:t>
            </a:r>
            <a:r>
              <a:rPr lang="en-US" sz="2300" dirty="0" smtClean="0"/>
              <a:t> </a:t>
            </a:r>
            <a:r>
              <a:rPr lang="en-US" sz="2300" dirty="0" err="1" smtClean="0"/>
              <a:t>hơn</a:t>
            </a:r>
            <a:endParaRPr lang="en-US" sz="2300" dirty="0" smtClean="0"/>
          </a:p>
          <a:p>
            <a:pPr lvl="1"/>
            <a:r>
              <a:rPr lang="en-US" sz="2300" dirty="0" smtClean="0"/>
              <a:t>Thu </a:t>
            </a:r>
            <a:r>
              <a:rPr lang="en-US" sz="2300" dirty="0" err="1"/>
              <a:t>thập</a:t>
            </a:r>
            <a:r>
              <a:rPr lang="en-US" sz="2300" dirty="0"/>
              <a:t> </a:t>
            </a:r>
            <a:r>
              <a:rPr lang="en-US" sz="2300" dirty="0" err="1"/>
              <a:t>tập</a:t>
            </a:r>
            <a:r>
              <a:rPr lang="en-US" sz="2300" dirty="0"/>
              <a:t> </a:t>
            </a:r>
            <a:r>
              <a:rPr lang="en-US" sz="2300" dirty="0" err="1"/>
              <a:t>dữ</a:t>
            </a:r>
            <a:r>
              <a:rPr lang="en-US" sz="2300" dirty="0"/>
              <a:t> </a:t>
            </a:r>
            <a:r>
              <a:rPr lang="en-US" sz="2300" dirty="0" err="1"/>
              <a:t>liệu</a:t>
            </a:r>
            <a:r>
              <a:rPr lang="en-US" sz="2300" dirty="0"/>
              <a:t> </a:t>
            </a:r>
            <a:r>
              <a:rPr lang="en-US" sz="2300" dirty="0" err="1"/>
              <a:t>càng</a:t>
            </a:r>
            <a:r>
              <a:rPr lang="en-US" sz="2300" dirty="0"/>
              <a:t> </a:t>
            </a:r>
            <a:r>
              <a:rPr lang="en-US" sz="2300" dirty="0" err="1"/>
              <a:t>nhiều</a:t>
            </a:r>
            <a:r>
              <a:rPr lang="en-US" sz="2300" dirty="0"/>
              <a:t> </a:t>
            </a:r>
            <a:r>
              <a:rPr lang="en-US" sz="2300" dirty="0" err="1"/>
              <a:t>càng</a:t>
            </a:r>
            <a:r>
              <a:rPr lang="en-US" sz="2300" dirty="0"/>
              <a:t> </a:t>
            </a:r>
            <a:r>
              <a:rPr lang="en-US" sz="2300" dirty="0" err="1" smtClean="0"/>
              <a:t>tốt</a:t>
            </a:r>
            <a:endParaRPr lang="en-US" sz="2300" dirty="0" smtClean="0"/>
          </a:p>
          <a:p>
            <a:pPr lvl="1"/>
            <a:r>
              <a:rPr lang="en-US" sz="2300" dirty="0" err="1" smtClean="0"/>
              <a:t>Tích</a:t>
            </a:r>
            <a:r>
              <a:rPr lang="en-US" sz="2300" dirty="0" smtClean="0"/>
              <a:t> </a:t>
            </a:r>
            <a:r>
              <a:rPr lang="en-US" sz="2300" dirty="0" err="1" smtClean="0"/>
              <a:t>hợp</a:t>
            </a:r>
            <a:r>
              <a:rPr lang="en-US" sz="2300" dirty="0" smtClean="0"/>
              <a:t> </a:t>
            </a:r>
            <a:r>
              <a:rPr lang="en-US" sz="2300" dirty="0" err="1" smtClean="0"/>
              <a:t>các</a:t>
            </a:r>
            <a:r>
              <a:rPr lang="en-US" sz="2300" dirty="0" smtClean="0"/>
              <a:t> file python </a:t>
            </a:r>
            <a:r>
              <a:rPr lang="en-US" sz="2300" dirty="0" err="1" smtClean="0"/>
              <a:t>vào</a:t>
            </a:r>
            <a:r>
              <a:rPr lang="en-US" sz="2300" dirty="0" smtClean="0"/>
              <a:t> </a:t>
            </a:r>
            <a:r>
              <a:rPr lang="en-US" sz="2300" dirty="0" err="1" smtClean="0"/>
              <a:t>một</a:t>
            </a:r>
            <a:r>
              <a:rPr lang="en-US" sz="2300" dirty="0" smtClean="0"/>
              <a:t> </a:t>
            </a:r>
            <a:r>
              <a:rPr lang="en-US" sz="2300" dirty="0" err="1" smtClean="0"/>
              <a:t>hệ</a:t>
            </a:r>
            <a:r>
              <a:rPr lang="en-US" sz="2300" dirty="0" smtClean="0"/>
              <a:t> </a:t>
            </a:r>
            <a:r>
              <a:rPr lang="en-US" sz="2300" dirty="0" err="1" smtClean="0"/>
              <a:t>thống</a:t>
            </a:r>
            <a:r>
              <a:rPr lang="en-US" sz="2300" dirty="0" smtClean="0"/>
              <a:t> </a:t>
            </a:r>
            <a:r>
              <a:rPr lang="en-US" sz="2300" dirty="0" err="1" smtClean="0"/>
              <a:t>tạo</a:t>
            </a:r>
            <a:r>
              <a:rPr lang="en-US" sz="2300" dirty="0" smtClean="0"/>
              <a:t> </a:t>
            </a:r>
            <a:r>
              <a:rPr lang="en-US" sz="2300" dirty="0" err="1" smtClean="0"/>
              <a:t>thành</a:t>
            </a:r>
            <a:r>
              <a:rPr lang="en-US" sz="2300" dirty="0" smtClean="0"/>
              <a:t> </a:t>
            </a:r>
            <a:r>
              <a:rPr lang="en-US" sz="2300" dirty="0" err="1" smtClean="0"/>
              <a:t>một</a:t>
            </a:r>
            <a:r>
              <a:rPr lang="en-US" sz="2300" dirty="0" smtClean="0"/>
              <a:t> </a:t>
            </a:r>
            <a:r>
              <a:rPr lang="en-US" sz="2300" dirty="0" err="1" smtClean="0"/>
              <a:t>ứng</a:t>
            </a:r>
            <a:r>
              <a:rPr lang="en-US" sz="2300" dirty="0" smtClean="0"/>
              <a:t> </a:t>
            </a:r>
            <a:r>
              <a:rPr lang="en-US" sz="2300" dirty="0" err="1" smtClean="0"/>
              <a:t>dụng</a:t>
            </a:r>
            <a:r>
              <a:rPr lang="en-US" sz="2300" dirty="0" smtClean="0"/>
              <a:t> </a:t>
            </a:r>
            <a:r>
              <a:rPr lang="en-US" sz="2300" dirty="0" err="1" smtClean="0"/>
              <a:t>duy</a:t>
            </a:r>
            <a:r>
              <a:rPr lang="en-US" sz="2300" dirty="0" smtClean="0"/>
              <a:t> </a:t>
            </a:r>
            <a:r>
              <a:rPr lang="en-US" sz="2300" dirty="0" err="1" smtClean="0"/>
              <a:t>nhất</a:t>
            </a:r>
            <a:r>
              <a:rPr lang="en-US" sz="2300" smtClean="0"/>
              <a:t> (web…)</a:t>
            </a:r>
            <a:endParaRPr lang="en-US" sz="2300" dirty="0"/>
          </a:p>
          <a:p>
            <a:pPr>
              <a:buFont typeface="Wingdings" panose="05000000000000000000" pitchFamily="2" charset="2"/>
              <a:buChar char="Ø"/>
            </a:pPr>
            <a:endParaRPr lang="en-US" sz="1900" dirty="0"/>
          </a:p>
        </p:txBody>
      </p:sp>
    </p:spTree>
    <p:extLst>
      <p:ext uri="{BB962C8B-B14F-4D97-AF65-F5344CB8AC3E}">
        <p14:creationId xmlns:p14="http://schemas.microsoft.com/office/powerpoint/2010/main" val="3495145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0" dur="500"/>
                                        <p:tgtEl>
                                          <p:spTgt spid="5">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3" dur="500"/>
                                        <p:tgtEl>
                                          <p:spTgt spid="5">
                                            <p:txEl>
                                              <p:pRg st="2" end="2"/>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randombar(horizontal)">
                                      <p:cBhvr>
                                        <p:cTn id="16" dur="500"/>
                                        <p:tgtEl>
                                          <p:spTgt spid="5">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animEffect transition="in" filter="fade">
                                      <p:cBhvr>
                                        <p:cTn id="21" dur="1000"/>
                                        <p:tgtEl>
                                          <p:spTgt spid="5">
                                            <p:txEl>
                                              <p:pRg st="5" end="5"/>
                                            </p:txEl>
                                          </p:spTgt>
                                        </p:tgtEl>
                                      </p:cBhvr>
                                    </p:animEffect>
                                    <p:anim calcmode="lin" valueType="num">
                                      <p:cBhvr>
                                        <p:cTn id="22"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5" end="5"/>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5">
                                            <p:txEl>
                                              <p:pRg st="6" end="6"/>
                                            </p:txEl>
                                          </p:spTgt>
                                        </p:tgtEl>
                                        <p:attrNameLst>
                                          <p:attrName>style.visibility</p:attrName>
                                        </p:attrNameLst>
                                      </p:cBhvr>
                                      <p:to>
                                        <p:strVal val="visible"/>
                                      </p:to>
                                    </p:set>
                                    <p:animEffect transition="in" filter="fade">
                                      <p:cBhvr>
                                        <p:cTn id="26" dur="1000"/>
                                        <p:tgtEl>
                                          <p:spTgt spid="5">
                                            <p:txEl>
                                              <p:pRg st="6" end="6"/>
                                            </p:txEl>
                                          </p:spTgt>
                                        </p:tgtEl>
                                      </p:cBhvr>
                                    </p:animEffect>
                                    <p:anim calcmode="lin" valueType="num">
                                      <p:cBhvr>
                                        <p:cTn id="27"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28" dur="1000" fill="hold"/>
                                        <p:tgtEl>
                                          <p:spTgt spid="5">
                                            <p:txEl>
                                              <p:pRg st="6" end="6"/>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Effect transition="in" filter="fade">
                                      <p:cBhvr>
                                        <p:cTn id="31" dur="1000"/>
                                        <p:tgtEl>
                                          <p:spTgt spid="5">
                                            <p:txEl>
                                              <p:pRg st="7" end="7"/>
                                            </p:txEl>
                                          </p:spTgt>
                                        </p:tgtEl>
                                      </p:cBhvr>
                                    </p:animEffect>
                                    <p:anim calcmode="lin" valueType="num">
                                      <p:cBhvr>
                                        <p:cTn id="32" dur="1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33" dur="1000" fill="hold"/>
                                        <p:tgtEl>
                                          <p:spTgt spid="5">
                                            <p:txEl>
                                              <p:pRg st="7" end="7"/>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5">
                                            <p:txEl>
                                              <p:pRg st="8" end="8"/>
                                            </p:txEl>
                                          </p:spTgt>
                                        </p:tgtEl>
                                        <p:attrNameLst>
                                          <p:attrName>style.visibility</p:attrName>
                                        </p:attrNameLst>
                                      </p:cBhvr>
                                      <p:to>
                                        <p:strVal val="visible"/>
                                      </p:to>
                                    </p:set>
                                    <p:animEffect transition="in" filter="fade">
                                      <p:cBhvr>
                                        <p:cTn id="36" dur="1000"/>
                                        <p:tgtEl>
                                          <p:spTgt spid="5">
                                            <p:txEl>
                                              <p:pRg st="8" end="8"/>
                                            </p:txEl>
                                          </p:spTgt>
                                        </p:tgtEl>
                                      </p:cBhvr>
                                    </p:animEffect>
                                    <p:anim calcmode="lin" valueType="num">
                                      <p:cBhvr>
                                        <p:cTn id="37" dur="1000" fill="hold"/>
                                        <p:tgtEl>
                                          <p:spTgt spid="5">
                                            <p:txEl>
                                              <p:pRg st="8" end="8"/>
                                            </p:txEl>
                                          </p:spTgt>
                                        </p:tgtEl>
                                        <p:attrNameLst>
                                          <p:attrName>ppt_x</p:attrName>
                                        </p:attrNameLst>
                                      </p:cBhvr>
                                      <p:tavLst>
                                        <p:tav tm="0">
                                          <p:val>
                                            <p:strVal val="#ppt_x"/>
                                          </p:val>
                                        </p:tav>
                                        <p:tav tm="100000">
                                          <p:val>
                                            <p:strVal val="#ppt_x"/>
                                          </p:val>
                                        </p:tav>
                                      </p:tavLst>
                                    </p:anim>
                                    <p:anim calcmode="lin" valueType="num">
                                      <p:cBhvr>
                                        <p:cTn id="38" dur="1000" fill="hold"/>
                                        <p:tgtEl>
                                          <p:spTgt spid="5">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828800" y="304800"/>
            <a:ext cx="7886700" cy="1325563"/>
          </a:xfrm>
        </p:spPr>
        <p:txBody>
          <a:bodyPr/>
          <a:lstStyle/>
          <a:p>
            <a:r>
              <a:rPr lang="en-US" sz="2600" dirty="0" smtClean="0">
                <a:solidFill>
                  <a:srgbClr val="FF0000"/>
                </a:solidFill>
                <a:latin typeface="Times New Roman" panose="02020603050405020304" pitchFamily="18" charset="0"/>
                <a:cs typeface="Times New Roman" panose="02020603050405020304" pitchFamily="18" charset="0"/>
              </a:rPr>
              <a:t>TÀI LIỆU THAM KHẢO</a:t>
            </a:r>
            <a:endParaRPr lang="en-US" sz="2600" dirty="0">
              <a:solidFill>
                <a:srgbClr val="FF0000"/>
              </a:solidFill>
              <a:latin typeface="Times New Roman" panose="02020603050405020304" pitchFamily="18" charset="0"/>
              <a:cs typeface="Times New Roman" panose="02020603050405020304" pitchFamily="18" charset="0"/>
            </a:endParaRPr>
          </a:p>
        </p:txBody>
      </p:sp>
      <p:sp>
        <p:nvSpPr>
          <p:cNvPr id="5" name="Content Placeholder 2"/>
          <p:cNvSpPr>
            <a:spLocks noGrp="1"/>
          </p:cNvSpPr>
          <p:nvPr>
            <p:ph idx="1"/>
          </p:nvPr>
        </p:nvSpPr>
        <p:spPr>
          <a:xfrm>
            <a:off x="628650" y="1825625"/>
            <a:ext cx="7886700" cy="4351338"/>
          </a:xfrm>
        </p:spPr>
        <p:txBody>
          <a:bodyPr/>
          <a:lstStyle/>
          <a:p>
            <a:pPr marL="0" indent="0">
              <a:lnSpc>
                <a:spcPct val="150000"/>
              </a:lnSpc>
              <a:buNone/>
            </a:pPr>
            <a:r>
              <a:rPr lang="en-US" b="1" i="1" dirty="0"/>
              <a:t/>
            </a:r>
            <a:br>
              <a:rPr lang="en-US" b="1" i="1" dirty="0"/>
            </a:br>
            <a:r>
              <a:rPr lang="en-US" sz="2000" b="1" i="1" dirty="0"/>
              <a:t>[1] M. Aly.: Face Recognition Using SIFT Features. Technical Report Caltech, 2006</a:t>
            </a:r>
            <a:br>
              <a:rPr lang="en-US" sz="2000" b="1" i="1" dirty="0"/>
            </a:br>
            <a:r>
              <a:rPr lang="en-US" sz="2000" b="1" i="1" dirty="0"/>
              <a:t>[2] P. Belhumeur, J. Hespanha and D. Kriegman.: Eigenfaces vs. Fisherfaces: Recognition using class specific</a:t>
            </a:r>
            <a:br>
              <a:rPr lang="en-US" sz="2000" b="1" i="1" dirty="0"/>
            </a:br>
            <a:r>
              <a:rPr lang="en-US" sz="2000" b="1" i="1" dirty="0"/>
              <a:t>linear projection. IEEE Transactions On Pattern Analysis</a:t>
            </a:r>
            <a:br>
              <a:rPr lang="en-US" sz="2000" b="1" i="1" dirty="0"/>
            </a:br>
            <a:r>
              <a:rPr lang="en-US" sz="2000" b="1" i="1" dirty="0"/>
              <a:t>And Machine Intelligence Vol.19</a:t>
            </a:r>
            <a:r>
              <a:rPr lang="en-US" sz="2000" dirty="0" smtClean="0"/>
              <a:t> </a:t>
            </a:r>
            <a:br>
              <a:rPr lang="en-US" sz="2000" dirty="0" smtClean="0"/>
            </a:br>
            <a:endParaRPr lang="en-US" sz="2000" dirty="0"/>
          </a:p>
        </p:txBody>
      </p:sp>
    </p:spTree>
    <p:extLst>
      <p:ext uri="{BB962C8B-B14F-4D97-AF65-F5344CB8AC3E}">
        <p14:creationId xmlns:p14="http://schemas.microsoft.com/office/powerpoint/2010/main" val="742617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0" y="2628900"/>
            <a:ext cx="3524250" cy="2857500"/>
          </a:xfrm>
          <a:prstGeom prst="rect">
            <a:avLst/>
          </a:prstGeom>
        </p:spPr>
      </p:pic>
      <p:sp>
        <p:nvSpPr>
          <p:cNvPr id="10" name="Rectangle 9"/>
          <p:cNvSpPr/>
          <p:nvPr/>
        </p:nvSpPr>
        <p:spPr>
          <a:xfrm>
            <a:off x="1295400" y="838200"/>
            <a:ext cx="6400800" cy="923330"/>
          </a:xfrm>
          <a:prstGeom prst="rect">
            <a:avLst/>
          </a:prstGeom>
          <a:noFill/>
        </p:spPr>
        <p:txBody>
          <a:bodyPr wrap="none" lIns="91440" tIns="45720" rIns="91440" bIns="45720">
            <a:prstTxWarp prst="textChevron">
              <a:avLst/>
            </a:prstTxWarp>
            <a:spAutoFit/>
          </a:bodyPr>
          <a:lstStyle/>
          <a:p>
            <a:pPr algn="ctr"/>
            <a:r>
              <a:rPr lang="en-US" sz="5400" b="1" cap="none" spc="0" dirty="0" smtClean="0">
                <a:ln w="22225">
                  <a:solidFill>
                    <a:schemeClr val="accent2"/>
                  </a:solidFill>
                  <a:prstDash val="solid"/>
                </a:ln>
                <a:solidFill>
                  <a:srgbClr val="FFFF00"/>
                </a:solidFill>
                <a:effectLst/>
              </a:rPr>
              <a:t>Goodbye!</a:t>
            </a:r>
            <a:endParaRPr lang="en-US" sz="5400" b="1" cap="none" spc="0" dirty="0">
              <a:ln w="22225">
                <a:solidFill>
                  <a:schemeClr val="accent2"/>
                </a:solidFill>
                <a:prstDash val="solid"/>
              </a:ln>
              <a:solidFill>
                <a:srgbClr val="FFFF00"/>
              </a:solidFill>
              <a:effectLst/>
            </a:endParaRPr>
          </a:p>
        </p:txBody>
      </p:sp>
    </p:spTree>
    <p:extLst>
      <p:ext uri="{BB962C8B-B14F-4D97-AF65-F5344CB8AC3E}">
        <p14:creationId xmlns:p14="http://schemas.microsoft.com/office/powerpoint/2010/main" val="4657385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950097" y="152400"/>
            <a:ext cx="2949178" cy="1600200"/>
          </a:xfrm>
        </p:spPr>
        <p:txBody>
          <a:bodyPr/>
          <a:lstStyle/>
          <a:p>
            <a:r>
              <a:rPr lang="en-US" dirty="0" smtClean="0">
                <a:solidFill>
                  <a:srgbClr val="FF0000"/>
                </a:solidFill>
                <a:latin typeface="Times New Roman" panose="02020603050405020304" pitchFamily="18" charset="0"/>
                <a:cs typeface="Times New Roman" panose="02020603050405020304" pitchFamily="18" charset="0"/>
              </a:rPr>
              <a:t>NỘI DUNG</a:t>
            </a:r>
            <a:endParaRPr lang="en-US" dirty="0">
              <a:solidFill>
                <a:srgbClr val="FF0000"/>
              </a:solidFill>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97905" y="3352800"/>
            <a:ext cx="3870696" cy="2667000"/>
          </a:xfrm>
        </p:spPr>
      </p:pic>
      <p:sp>
        <p:nvSpPr>
          <p:cNvPr id="6" name="Text Placeholder 3"/>
          <p:cNvSpPr txBox="1">
            <a:spLocks/>
          </p:cNvSpPr>
          <p:nvPr/>
        </p:nvSpPr>
        <p:spPr>
          <a:xfrm>
            <a:off x="304800" y="1876236"/>
            <a:ext cx="6934200" cy="4491036"/>
          </a:xfrm>
          <a:prstGeom prst="rect">
            <a:avLst/>
          </a:prstGeom>
        </p:spPr>
        <p:txBody>
          <a:bodyPr/>
          <a:lstStyle>
            <a:lvl1pPr marL="342900" indent="-342900" algn="l" rtl="0" fontAlgn="base">
              <a:spcBef>
                <a:spcPct val="20000"/>
              </a:spcBef>
              <a:spcAft>
                <a:spcPct val="0"/>
              </a:spcAft>
              <a:buChar char="•"/>
              <a:defRPr sz="2900" kern="1200">
                <a:solidFill>
                  <a:srgbClr val="000066"/>
                </a:solidFill>
                <a:latin typeface="+mn-lt"/>
                <a:ea typeface="+mn-ea"/>
                <a:cs typeface="+mn-cs"/>
              </a:defRPr>
            </a:lvl1pPr>
            <a:lvl2pPr marL="742950" indent="-285750" algn="l" rtl="0" fontAlgn="base">
              <a:spcBef>
                <a:spcPct val="20000"/>
              </a:spcBef>
              <a:spcAft>
                <a:spcPct val="0"/>
              </a:spcAft>
              <a:buChar char="–"/>
              <a:defRPr sz="2600" kern="1200">
                <a:solidFill>
                  <a:srgbClr val="000066"/>
                </a:solidFill>
                <a:latin typeface="+mn-lt"/>
                <a:ea typeface="+mn-ea"/>
                <a:cs typeface="+mn-cs"/>
              </a:defRPr>
            </a:lvl2pPr>
            <a:lvl3pPr marL="1143000" indent="-228600" algn="l" rtl="0" fontAlgn="base">
              <a:spcBef>
                <a:spcPct val="20000"/>
              </a:spcBef>
              <a:spcAft>
                <a:spcPct val="0"/>
              </a:spcAft>
              <a:buChar char="•"/>
              <a:defRPr sz="2200" kern="1200">
                <a:solidFill>
                  <a:srgbClr val="000066"/>
                </a:solidFill>
                <a:latin typeface="+mn-lt"/>
                <a:ea typeface="+mn-ea"/>
                <a:cs typeface="+mn-cs"/>
              </a:defRPr>
            </a:lvl3pPr>
            <a:lvl4pPr marL="1600200" indent="-228600" algn="l" rtl="0" fontAlgn="base">
              <a:spcBef>
                <a:spcPct val="20000"/>
              </a:spcBef>
              <a:spcAft>
                <a:spcPct val="0"/>
              </a:spcAft>
              <a:buChar char="–"/>
              <a:defRPr kern="1200">
                <a:solidFill>
                  <a:srgbClr val="000066"/>
                </a:solidFill>
                <a:latin typeface="+mn-lt"/>
                <a:ea typeface="+mn-ea"/>
                <a:cs typeface="+mn-cs"/>
              </a:defRPr>
            </a:lvl4pPr>
            <a:lvl5pPr marL="2057400" indent="-228600" algn="l" rtl="0" fontAlgn="base">
              <a:spcBef>
                <a:spcPct val="20000"/>
              </a:spcBef>
              <a:spcAft>
                <a:spcPct val="0"/>
              </a:spcAft>
              <a:buChar char="»"/>
              <a:defRPr kern="1200">
                <a:solidFill>
                  <a:srgbClr val="00006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v"/>
            </a:pPr>
            <a:r>
              <a:rPr lang="en-US" sz="2000" dirty="0" smtClean="0">
                <a:latin typeface="Times New Roman" panose="02020603050405020304" pitchFamily="18" charset="0"/>
                <a:cs typeface="Times New Roman" panose="02020603050405020304" pitchFamily="18" charset="0"/>
              </a:rPr>
              <a:t>GIỚI THIỆU </a:t>
            </a:r>
          </a:p>
          <a:p>
            <a:pPr>
              <a:buFont typeface="Wingdings" panose="05000000000000000000" pitchFamily="2" charset="2"/>
              <a:buChar char="v"/>
            </a:pPr>
            <a:r>
              <a:rPr lang="en-US" sz="2000" dirty="0" smtClean="0">
                <a:latin typeface="Times New Roman" panose="02020603050405020304" pitchFamily="18" charset="0"/>
                <a:cs typeface="Times New Roman" panose="02020603050405020304" pitchFamily="18" charset="0"/>
              </a:rPr>
              <a:t>HỆ THỐNG ĐIỂM DANH BẰNG MẶT NGƯỜI</a:t>
            </a:r>
          </a:p>
          <a:p>
            <a:pPr>
              <a:buFont typeface="Wingdings" panose="05000000000000000000" pitchFamily="2" charset="2"/>
              <a:buChar char="v"/>
            </a:pPr>
            <a:r>
              <a:rPr lang="en-US" sz="2000" dirty="0" smtClean="0">
                <a:latin typeface="Times New Roman" panose="02020603050405020304" pitchFamily="18" charset="0"/>
                <a:cs typeface="Times New Roman" panose="02020603050405020304" pitchFamily="18" charset="0"/>
              </a:rPr>
              <a:t>KẾT QUẢ THỰC NGHIỆM</a:t>
            </a:r>
          </a:p>
          <a:p>
            <a:pPr>
              <a:buFont typeface="Wingdings" panose="05000000000000000000" pitchFamily="2" charset="2"/>
              <a:buChar char="v"/>
            </a:pPr>
            <a:r>
              <a:rPr lang="en-US" sz="2000" dirty="0" smtClean="0">
                <a:latin typeface="Times New Roman" panose="02020603050405020304" pitchFamily="18" charset="0"/>
                <a:cs typeface="Times New Roman" panose="02020603050405020304" pitchFamily="18" charset="0"/>
              </a:rPr>
              <a:t>KẾT LUẬN &amp; HƯỚNG PHÁT TRIỂN</a:t>
            </a:r>
          </a:p>
          <a:p>
            <a:pPr>
              <a:buFont typeface="Wingdings" panose="05000000000000000000" pitchFamily="2" charset="2"/>
              <a:buChar char="v"/>
            </a:pPr>
            <a:r>
              <a:rPr lang="en-US" sz="2000" dirty="0" smtClean="0">
                <a:latin typeface="Times New Roman" panose="02020603050405020304" pitchFamily="18" charset="0"/>
                <a:cs typeface="Times New Roman" panose="02020603050405020304" pitchFamily="18" charset="0"/>
              </a:rPr>
              <a:t>TÀI LIỆU THAM KHẢO</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1000"/>
                                        <p:tgtEl>
                                          <p:spTgt spid="6">
                                            <p:txEl>
                                              <p:pRg st="1" end="1"/>
                                            </p:txEl>
                                          </p:spTgt>
                                        </p:tgtEl>
                                      </p:cBhvr>
                                    </p:animEffect>
                                    <p:anim calcmode="lin" valueType="num">
                                      <p:cBhvr>
                                        <p:cTn id="13"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6">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1000"/>
                                        <p:tgtEl>
                                          <p:spTgt spid="6">
                                            <p:txEl>
                                              <p:pRg st="2" end="2"/>
                                            </p:txEl>
                                          </p:spTgt>
                                        </p:tgtEl>
                                      </p:cBhvr>
                                    </p:animEffect>
                                    <p:anim calcmode="lin" valueType="num">
                                      <p:cBhvr>
                                        <p:cTn id="18"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6">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1000"/>
                                        <p:tgtEl>
                                          <p:spTgt spid="6">
                                            <p:txEl>
                                              <p:pRg st="3" end="3"/>
                                            </p:txEl>
                                          </p:spTgt>
                                        </p:tgtEl>
                                      </p:cBhvr>
                                    </p:animEffect>
                                    <p:anim calcmode="lin" valueType="num">
                                      <p:cBhvr>
                                        <p:cTn id="23"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6">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1000"/>
                                        <p:tgtEl>
                                          <p:spTgt spid="6">
                                            <p:txEl>
                                              <p:pRg st="4" end="4"/>
                                            </p:txEl>
                                          </p:spTgt>
                                        </p:tgtEl>
                                      </p:cBhvr>
                                    </p:animEffect>
                                    <p:anim calcmode="lin" valueType="num">
                                      <p:cBhvr>
                                        <p:cTn id="28"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r>
            <a:br>
              <a:rPr lang="en-US" dirty="0" smtClean="0"/>
            </a:br>
            <a:r>
              <a:rPr lang="en-US" dirty="0">
                <a:solidFill>
                  <a:srgbClr val="FF0000"/>
                </a:solidFill>
                <a:latin typeface="Times New Roman" panose="02020603050405020304" pitchFamily="18" charset="0"/>
                <a:cs typeface="Times New Roman" panose="02020603050405020304" pitchFamily="18" charset="0"/>
              </a:rPr>
              <a:t>GIỚI THIỆU </a:t>
            </a:r>
            <a:endParaRPr lang="en-US" dirty="0"/>
          </a:p>
        </p:txBody>
      </p:sp>
      <p:sp>
        <p:nvSpPr>
          <p:cNvPr id="3" name="Content Placeholder 2"/>
          <p:cNvSpPr>
            <a:spLocks noGrp="1"/>
          </p:cNvSpPr>
          <p:nvPr>
            <p:ph idx="1"/>
          </p:nvPr>
        </p:nvSpPr>
        <p:spPr>
          <a:xfrm>
            <a:off x="630382" y="1828800"/>
            <a:ext cx="8229600" cy="4691062"/>
          </a:xfrm>
        </p:spPr>
        <p:txBody>
          <a:bodyPr/>
          <a:lstStyle/>
          <a:p>
            <a:pPr>
              <a:buFont typeface="Wingdings" panose="05000000000000000000" pitchFamily="2" charset="2"/>
              <a:buChar char="Ø"/>
            </a:pPr>
            <a:r>
              <a:rPr lang="en-US" sz="2000" dirty="0">
                <a:solidFill>
                  <a:srgbClr val="002060"/>
                </a:solidFill>
                <a:latin typeface="Times New Roman" panose="02020603050405020304" pitchFamily="18" charset="0"/>
                <a:cs typeface="Times New Roman" panose="02020603050405020304" pitchFamily="18" charset="0"/>
              </a:rPr>
              <a:t>H</a:t>
            </a:r>
            <a:r>
              <a:rPr lang="vi-VN" sz="2000" dirty="0">
                <a:solidFill>
                  <a:srgbClr val="002060"/>
                </a:solidFill>
                <a:latin typeface="Times New Roman" panose="02020603050405020304" pitchFamily="18" charset="0"/>
                <a:cs typeface="Times New Roman" panose="02020603050405020304" pitchFamily="18" charset="0"/>
              </a:rPr>
              <a:t>ệ</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thống</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điểm</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danh</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mặt</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người</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thực</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hiện</a:t>
            </a:r>
            <a:r>
              <a:rPr lang="en-US" sz="2000" dirty="0">
                <a:solidFill>
                  <a:srgbClr val="002060"/>
                </a:solidFill>
                <a:latin typeface="Times New Roman" panose="02020603050405020304" pitchFamily="18" charset="0"/>
                <a:cs typeface="Times New Roman" panose="02020603050405020304" pitchFamily="18" charset="0"/>
              </a:rPr>
              <a:t> 2 </a:t>
            </a:r>
            <a:r>
              <a:rPr lang="en-US" sz="2000" dirty="0" err="1">
                <a:solidFill>
                  <a:srgbClr val="002060"/>
                </a:solidFill>
                <a:latin typeface="Times New Roman" panose="02020603050405020304" pitchFamily="18" charset="0"/>
                <a:cs typeface="Times New Roman" panose="02020603050405020304" pitchFamily="18" charset="0"/>
              </a:rPr>
              <a:t>bước</a:t>
            </a:r>
            <a:r>
              <a:rPr lang="en-US" sz="2000" dirty="0">
                <a:solidFill>
                  <a:srgbClr val="002060"/>
                </a:solidFill>
                <a:latin typeface="Times New Roman" panose="02020603050405020304" pitchFamily="18" charset="0"/>
                <a:cs typeface="Times New Roman" panose="02020603050405020304" pitchFamily="18" charset="0"/>
              </a:rPr>
              <a:t> </a:t>
            </a:r>
            <a:r>
              <a:rPr lang="en-US" sz="2000" dirty="0" err="1">
                <a:solidFill>
                  <a:srgbClr val="002060"/>
                </a:solidFill>
                <a:latin typeface="Times New Roman" panose="02020603050405020304" pitchFamily="18" charset="0"/>
                <a:cs typeface="Times New Roman" panose="02020603050405020304" pitchFamily="18" charset="0"/>
              </a:rPr>
              <a:t>chính</a:t>
            </a:r>
            <a:r>
              <a:rPr lang="en-US" sz="2000" dirty="0">
                <a:solidFill>
                  <a:srgbClr val="002060"/>
                </a:solidFill>
                <a:latin typeface="Times New Roman" panose="02020603050405020304" pitchFamily="18" charset="0"/>
                <a:cs typeface="Times New Roman" panose="02020603050405020304" pitchFamily="18" charset="0"/>
              </a:rPr>
              <a:t>:</a:t>
            </a:r>
            <a:r>
              <a:rPr lang="vi-VN" sz="1700" dirty="0">
                <a:solidFill>
                  <a:srgbClr val="002060"/>
                </a:solidFill>
                <a:latin typeface="Times New Roman" panose="02020603050405020304" pitchFamily="18" charset="0"/>
                <a:cs typeface="Times New Roman" panose="02020603050405020304" pitchFamily="18" charset="0"/>
              </a:rPr>
              <a:t> </a:t>
            </a:r>
            <a:endParaRPr lang="en-US" sz="1700" dirty="0">
              <a:solidFill>
                <a:srgbClr val="002060"/>
              </a:solidFill>
              <a:latin typeface="Times New Roman" panose="02020603050405020304" pitchFamily="18" charset="0"/>
              <a:cs typeface="Times New Roman" panose="02020603050405020304" pitchFamily="18" charset="0"/>
            </a:endParaRPr>
          </a:p>
          <a:p>
            <a:pPr lvl="1">
              <a:buFont typeface="Arial" panose="020B0604020202020204" pitchFamily="34" charset="0"/>
              <a:buChar char="•"/>
            </a:pPr>
            <a:r>
              <a:rPr lang="en-US" sz="1700" dirty="0">
                <a:solidFill>
                  <a:srgbClr val="002060"/>
                </a:solidFill>
                <a:latin typeface="Times New Roman" panose="02020603050405020304" pitchFamily="18" charset="0"/>
                <a:cs typeface="Times New Roman" panose="02020603050405020304" pitchFamily="18" charset="0"/>
              </a:rPr>
              <a:t>Đ</a:t>
            </a:r>
            <a:r>
              <a:rPr lang="vi-VN" sz="1700" dirty="0">
                <a:solidFill>
                  <a:srgbClr val="002060"/>
                </a:solidFill>
                <a:latin typeface="Times New Roman" panose="02020603050405020304" pitchFamily="18" charset="0"/>
                <a:cs typeface="Times New Roman" panose="02020603050405020304" pitchFamily="18" charset="0"/>
              </a:rPr>
              <a:t>ịnh vị khuôn mặt</a:t>
            </a:r>
            <a:r>
              <a:rPr lang="en-US" sz="1700" dirty="0">
                <a:solidFill>
                  <a:srgbClr val="002060"/>
                </a:solidFill>
                <a:latin typeface="Times New Roman" panose="02020603050405020304" pitchFamily="18" charset="0"/>
                <a:cs typeface="Times New Roman" panose="02020603050405020304" pitchFamily="18" charset="0"/>
              </a:rPr>
              <a:t> </a:t>
            </a:r>
            <a:r>
              <a:rPr lang="vi-VN" sz="1700" dirty="0">
                <a:solidFill>
                  <a:srgbClr val="002060"/>
                </a:solidFill>
                <a:latin typeface="Times New Roman" panose="02020603050405020304" pitchFamily="18" charset="0"/>
                <a:cs typeface="Times New Roman" panose="02020603050405020304" pitchFamily="18" charset="0"/>
              </a:rPr>
              <a:t>trong ảnh thu được từ camera </a:t>
            </a:r>
            <a:endParaRPr lang="en-US" sz="1700" dirty="0">
              <a:solidFill>
                <a:srgbClr val="002060"/>
              </a:solidFill>
              <a:latin typeface="Times New Roman" panose="02020603050405020304" pitchFamily="18" charset="0"/>
              <a:cs typeface="Times New Roman" panose="02020603050405020304" pitchFamily="18" charset="0"/>
            </a:endParaRPr>
          </a:p>
          <a:p>
            <a:pPr lvl="1">
              <a:buFont typeface="Arial" panose="020B0604020202020204" pitchFamily="34" charset="0"/>
              <a:buChar char="•"/>
            </a:pPr>
            <a:r>
              <a:rPr lang="en-US" sz="1700" dirty="0">
                <a:solidFill>
                  <a:srgbClr val="002060"/>
                </a:solidFill>
                <a:latin typeface="Times New Roman" panose="02020603050405020304" pitchFamily="18" charset="0"/>
                <a:cs typeface="Times New Roman" panose="02020603050405020304" pitchFamily="18" charset="0"/>
              </a:rPr>
              <a:t>Đ</a:t>
            </a:r>
            <a:r>
              <a:rPr lang="vi-VN" sz="1700" dirty="0">
                <a:solidFill>
                  <a:srgbClr val="002060"/>
                </a:solidFill>
                <a:latin typeface="Times New Roman" panose="02020603050405020304" pitchFamily="18" charset="0"/>
                <a:cs typeface="Times New Roman" panose="02020603050405020304" pitchFamily="18" charset="0"/>
              </a:rPr>
              <a:t>ịnh danh đối tượng từ ảnh</a:t>
            </a:r>
            <a:r>
              <a:rPr lang="en-US" sz="1700" dirty="0">
                <a:solidFill>
                  <a:srgbClr val="002060"/>
                </a:solidFill>
                <a:latin typeface="Times New Roman" panose="02020603050405020304" pitchFamily="18" charset="0"/>
                <a:cs typeface="Times New Roman" panose="02020603050405020304" pitchFamily="18" charset="0"/>
              </a:rPr>
              <a:t>/video</a:t>
            </a:r>
            <a:r>
              <a:rPr lang="vi-VN" sz="1700" dirty="0">
                <a:solidFill>
                  <a:srgbClr val="002060"/>
                </a:solidFill>
                <a:latin typeface="Times New Roman" panose="02020603050405020304" pitchFamily="18" charset="0"/>
                <a:cs typeface="Times New Roman" panose="02020603050405020304" pitchFamily="18" charset="0"/>
              </a:rPr>
              <a:t> khuôn mặt.</a:t>
            </a:r>
            <a:r>
              <a:rPr lang="en-US" sz="1700" dirty="0">
                <a:solidFill>
                  <a:srgbClr val="002060"/>
                </a:solidFill>
                <a:latin typeface="Times New Roman" panose="02020603050405020304" pitchFamily="18" charset="0"/>
                <a:cs typeface="Times New Roman" panose="02020603050405020304" pitchFamily="18" charset="0"/>
              </a:rPr>
              <a:t> </a:t>
            </a:r>
          </a:p>
          <a:p>
            <a:pPr marL="457200" lvl="1" indent="0">
              <a:buNone/>
            </a:pPr>
            <a:endParaRPr lang="en-US" sz="1700" dirty="0">
              <a:solidFill>
                <a:srgbClr val="002060"/>
              </a:solidFill>
              <a:latin typeface="Times New Roman" panose="02020603050405020304" pitchFamily="18" charset="0"/>
              <a:cs typeface="Times New Roman" panose="02020603050405020304" pitchFamily="18" charset="0"/>
            </a:endParaRPr>
          </a:p>
          <a:p>
            <a:pPr marL="457200" lvl="1" indent="0">
              <a:buNone/>
            </a:pPr>
            <a:endParaRPr lang="en-US" sz="1700" dirty="0">
              <a:solidFill>
                <a:srgbClr val="002060"/>
              </a:solidFill>
              <a:latin typeface="Times New Roman" panose="02020603050405020304" pitchFamily="18" charset="0"/>
              <a:cs typeface="Times New Roman" panose="02020603050405020304" pitchFamily="18" charset="0"/>
            </a:endParaRPr>
          </a:p>
          <a:p>
            <a:pPr marL="457200" lvl="1" indent="0">
              <a:buNone/>
            </a:pPr>
            <a:endParaRPr lang="en-US" sz="1700" dirty="0">
              <a:solidFill>
                <a:srgbClr val="002060"/>
              </a:solidFill>
              <a:latin typeface="Times New Roman" panose="02020603050405020304" pitchFamily="18" charset="0"/>
              <a:cs typeface="Times New Roman" panose="02020603050405020304" pitchFamily="18" charset="0"/>
            </a:endParaRPr>
          </a:p>
          <a:p>
            <a:pPr marL="457200" lvl="1" indent="0">
              <a:buNone/>
            </a:pPr>
            <a:endParaRPr lang="en-US" sz="1700" dirty="0">
              <a:solidFill>
                <a:srgbClr val="002060"/>
              </a:solidFill>
              <a:latin typeface="Times New Roman" panose="02020603050405020304" pitchFamily="18" charset="0"/>
              <a:cs typeface="Times New Roman" panose="02020603050405020304" pitchFamily="18" charset="0"/>
            </a:endParaRPr>
          </a:p>
          <a:p>
            <a:pPr marL="457200" lvl="1" indent="0">
              <a:buNone/>
            </a:pPr>
            <a:endParaRPr lang="vi-VN" sz="1700" dirty="0">
              <a:solidFill>
                <a:srgbClr val="002060"/>
              </a:solidFill>
              <a:latin typeface="Times New Roman" panose="02020603050405020304" pitchFamily="18" charset="0"/>
              <a:cs typeface="Times New Roman" panose="02020603050405020304" pitchFamily="18" charset="0"/>
            </a:endParaRPr>
          </a:p>
          <a:p>
            <a:pPr marL="400050" lvl="1" indent="0">
              <a:buNone/>
            </a:pPr>
            <a:endParaRPr lang="en-US" sz="18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endParaRPr>
          </a:p>
          <a:p>
            <a:pPr marL="400050" lvl="1" indent="0">
              <a:buNone/>
            </a:pPr>
            <a:endParaRPr lang="en-US" sz="18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endParaRPr>
          </a:p>
          <a:p>
            <a:pPr marL="685800" lvl="1">
              <a:buFont typeface="Wingdings" panose="05000000000000000000" pitchFamily="2" charset="2"/>
              <a:buChar char="à"/>
            </a:pPr>
            <a:r>
              <a:rPr lang="en-US" sz="1800" dirty="0" err="1">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Hệ</a:t>
            </a:r>
            <a:r>
              <a:rPr lang="en-US" sz="18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800" dirty="0" err="1">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thống</a:t>
            </a:r>
            <a:r>
              <a:rPr lang="en-US" sz="18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800" dirty="0" err="1">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nhận</a:t>
            </a:r>
            <a:r>
              <a:rPr lang="en-US" sz="18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800" dirty="0" err="1">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diện</a:t>
            </a:r>
            <a:r>
              <a:rPr lang="en-US" sz="18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800" dirty="0" err="1">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mặt</a:t>
            </a:r>
            <a:r>
              <a:rPr lang="en-US" sz="18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800" dirty="0" err="1">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người</a:t>
            </a:r>
            <a:r>
              <a:rPr lang="en-US" sz="18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800" dirty="0" err="1">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với</a:t>
            </a:r>
            <a:r>
              <a:rPr lang="en-US" sz="18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800" dirty="0" err="1">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OpenCV</a:t>
            </a:r>
            <a:r>
              <a:rPr lang="en-US" sz="18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1800" dirty="0" err="1">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và</a:t>
            </a:r>
            <a:r>
              <a:rPr lang="en-US" sz="18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 </a:t>
            </a:r>
            <a:r>
              <a:rPr lang="en-US" sz="2200" dirty="0">
                <a:latin typeface="Times New Roman" panose="02020603050405020304" pitchFamily="18" charset="0"/>
                <a:cs typeface="Times New Roman" panose="02020603050405020304" pitchFamily="18" charset="0"/>
              </a:rPr>
              <a:t>pillow, pickle</a:t>
            </a:r>
          </a:p>
          <a:p>
            <a:pPr marL="0" indent="0">
              <a:buNone/>
            </a:pPr>
            <a:endParaRPr lang="en-US" dirty="0"/>
          </a:p>
        </p:txBody>
      </p:sp>
      <p:pic>
        <p:nvPicPr>
          <p:cNvPr id="4" name="Picture 3"/>
          <p:cNvPicPr>
            <a:picLocks noChangeAspect="1"/>
          </p:cNvPicPr>
          <p:nvPr/>
        </p:nvPicPr>
        <p:blipFill>
          <a:blip r:embed="rId2"/>
          <a:stretch>
            <a:fillRect/>
          </a:stretch>
        </p:blipFill>
        <p:spPr>
          <a:xfrm>
            <a:off x="1295400" y="2819400"/>
            <a:ext cx="5343525" cy="2286000"/>
          </a:xfrm>
          <a:prstGeom prst="rect">
            <a:avLst/>
          </a:prstGeom>
        </p:spPr>
      </p:pic>
    </p:spTree>
    <p:extLst>
      <p:ext uri="{BB962C8B-B14F-4D97-AF65-F5344CB8AC3E}">
        <p14:creationId xmlns:p14="http://schemas.microsoft.com/office/powerpoint/2010/main" val="2037482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circle(in)">
                                      <p:cBhvr>
                                        <p:cTn id="10" dur="2000"/>
                                        <p:tgtEl>
                                          <p:spTgt spid="3">
                                            <p:txEl>
                                              <p:pRg st="1" end="1"/>
                                            </p:txEl>
                                          </p:spTgt>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circle(in)">
                                      <p:cBhvr>
                                        <p:cTn id="13" dur="2000"/>
                                        <p:tgtEl>
                                          <p:spTgt spid="3">
                                            <p:txEl>
                                              <p:pRg st="2" end="2"/>
                                            </p:txEl>
                                          </p:spTgt>
                                        </p:tgtEl>
                                      </p:cBhvr>
                                    </p:animEffect>
                                  </p:childTnLst>
                                </p:cTn>
                              </p:par>
                              <p:par>
                                <p:cTn id="14" presetID="6" presetClass="entr" presetSubtype="16" fill="hold" grpId="0" nodeType="withEffect">
                                  <p:stCondLst>
                                    <p:cond delay="0"/>
                                  </p:stCondLst>
                                  <p:childTnLst>
                                    <p:set>
                                      <p:cBhvr>
                                        <p:cTn id="15" dur="1" fill="hold">
                                          <p:stCondLst>
                                            <p:cond delay="0"/>
                                          </p:stCondLst>
                                        </p:cTn>
                                        <p:tgtEl>
                                          <p:spTgt spid="3">
                                            <p:txEl>
                                              <p:pRg st="10" end="10"/>
                                            </p:txEl>
                                          </p:spTgt>
                                        </p:tgtEl>
                                        <p:attrNameLst>
                                          <p:attrName>style.visibility</p:attrName>
                                        </p:attrNameLst>
                                      </p:cBhvr>
                                      <p:to>
                                        <p:strVal val="visible"/>
                                      </p:to>
                                    </p:set>
                                    <p:animEffect transition="in" filter="circle(in)">
                                      <p:cBhvr>
                                        <p:cTn id="16" dur="2000"/>
                                        <p:tgtEl>
                                          <p:spTgt spid="3">
                                            <p:txEl>
                                              <p:pRg st="10" end="10"/>
                                            </p:txEl>
                                          </p:spTgt>
                                        </p:tgtEl>
                                      </p:cBhvr>
                                    </p:animEffect>
                                  </p:childTnLst>
                                </p:cTn>
                              </p:par>
                              <p:par>
                                <p:cTn id="17" presetID="6" presetClass="entr" presetSubtype="16"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circle(in)">
                                      <p:cBhvr>
                                        <p:cTn id="19"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latin typeface="Times New Roman" panose="02020603050405020304" pitchFamily="18" charset="0"/>
                <a:cs typeface="Times New Roman" panose="02020603050405020304" pitchFamily="18" charset="0"/>
              </a:rPr>
              <a:t/>
            </a:r>
            <a:br>
              <a:rPr lang="en-US" dirty="0" smtClean="0">
                <a:solidFill>
                  <a:srgbClr val="FF0000"/>
                </a:solidFill>
                <a:latin typeface="Times New Roman" panose="02020603050405020304" pitchFamily="18" charset="0"/>
                <a:cs typeface="Times New Roman" panose="02020603050405020304" pitchFamily="18" charset="0"/>
              </a:rPr>
            </a:br>
            <a:r>
              <a:rPr lang="en-US" dirty="0" smtClean="0">
                <a:solidFill>
                  <a:srgbClr val="FF0000"/>
                </a:solidFill>
                <a:latin typeface="Times New Roman" panose="02020603050405020304" pitchFamily="18" charset="0"/>
                <a:cs typeface="Times New Roman" panose="02020603050405020304" pitchFamily="18" charset="0"/>
              </a:rPr>
              <a:t>GIỚI </a:t>
            </a:r>
            <a:r>
              <a:rPr lang="en-US" dirty="0">
                <a:solidFill>
                  <a:srgbClr val="FF0000"/>
                </a:solidFill>
                <a:latin typeface="Times New Roman" panose="02020603050405020304" pitchFamily="18" charset="0"/>
                <a:cs typeface="Times New Roman" panose="02020603050405020304" pitchFamily="18" charset="0"/>
              </a:rPr>
              <a:t>THIỆU </a:t>
            </a:r>
          </a:p>
        </p:txBody>
      </p:sp>
      <p:sp>
        <p:nvSpPr>
          <p:cNvPr id="3" name="Content Placeholder 2"/>
          <p:cNvSpPr>
            <a:spLocks noGrp="1"/>
          </p:cNvSpPr>
          <p:nvPr>
            <p:ph idx="1"/>
          </p:nvPr>
        </p:nvSpPr>
        <p:spPr/>
        <p:txBody>
          <a:bodyPr/>
          <a:lstStyle/>
          <a:p>
            <a:pPr marL="0" indent="0">
              <a:buNone/>
            </a:pPr>
            <a:r>
              <a:rPr lang="vi-VN" dirty="0" smtClean="0"/>
              <a:t>•	</a:t>
            </a:r>
            <a:r>
              <a:rPr lang="vi-VN" sz="2400" dirty="0" smtClean="0"/>
              <a:t>Pickle</a:t>
            </a:r>
            <a:r>
              <a:rPr lang="vi-VN" sz="2400" dirty="0"/>
              <a:t>, là một phần của thư viện Python theo mặc định</a:t>
            </a:r>
            <a:r>
              <a:rPr lang="vi-VN" sz="2400" dirty="0" smtClean="0"/>
              <a:t>, </a:t>
            </a:r>
            <a:r>
              <a:rPr lang="en-US" sz="2400" dirty="0" smtClean="0"/>
              <a:t>l</a:t>
            </a:r>
            <a:r>
              <a:rPr lang="vi-VN" sz="2400" dirty="0" smtClean="0"/>
              <a:t>à </a:t>
            </a:r>
            <a:r>
              <a:rPr lang="vi-VN" sz="2400" dirty="0"/>
              <a:t>một </a:t>
            </a:r>
            <a:r>
              <a:rPr lang="vi-VN" sz="2400" dirty="0" smtClean="0"/>
              <a:t>mô-đun</a:t>
            </a:r>
            <a:r>
              <a:rPr lang="en-US" sz="2400" dirty="0" smtClean="0"/>
              <a:t> </a:t>
            </a:r>
            <a:r>
              <a:rPr lang="en-US" sz="2400" dirty="0" err="1" smtClean="0"/>
              <a:t>quan</a:t>
            </a:r>
            <a:r>
              <a:rPr lang="en-US" sz="2400" dirty="0" smtClean="0"/>
              <a:t> </a:t>
            </a:r>
            <a:r>
              <a:rPr lang="en-US" sz="2400" dirty="0" err="1" smtClean="0"/>
              <a:t>trọng</a:t>
            </a:r>
            <a:r>
              <a:rPr lang="vi-VN" sz="2400" dirty="0" smtClean="0"/>
              <a:t>,</a:t>
            </a:r>
            <a:r>
              <a:rPr lang="en-US" sz="2400" dirty="0" smtClean="0"/>
              <a:t> </a:t>
            </a:r>
            <a:r>
              <a:rPr lang="en-US" sz="2400" dirty="0" err="1" smtClean="0"/>
              <a:t>nó</a:t>
            </a:r>
            <a:r>
              <a:rPr lang="vi-VN" sz="2400" dirty="0" smtClean="0"/>
              <a:t> </a:t>
            </a:r>
            <a:r>
              <a:rPr lang="vi-VN" sz="2400" dirty="0"/>
              <a:t>quy định về tiết kiệm của các đối tượng Python giữa các quá trình.</a:t>
            </a:r>
          </a:p>
          <a:p>
            <a:pPr marL="0" indent="0">
              <a:buNone/>
            </a:pPr>
            <a:r>
              <a:rPr lang="vi-VN" sz="2400" dirty="0"/>
              <a:t>•	OpenCV là một thư viện mã nguồn mở hàng đầu cho thị giác máy tính (computer vision), xử lý ảnh và máy học, và các tính năng tăng tốc GPU trong hoạt động thời gian thực. </a:t>
            </a:r>
            <a:endParaRPr lang="en-US" sz="2400" dirty="0" smtClean="0"/>
          </a:p>
          <a:p>
            <a:pPr marL="0" indent="0">
              <a:buNone/>
            </a:pPr>
            <a:r>
              <a:rPr lang="vi-VN" sz="2400" dirty="0" smtClean="0"/>
              <a:t>•</a:t>
            </a:r>
            <a:r>
              <a:rPr lang="vi-VN" sz="2400" dirty="0"/>
              <a:t>	Pillow là một fork từ thư viện PIL của Python được sử dụng để xử lý hình ảnh. So với PIL thì Pillow được cập nhật thường xuyên và đánh giá cao hơn. </a:t>
            </a:r>
            <a:endParaRPr lang="en-US" sz="2400" dirty="0"/>
          </a:p>
        </p:txBody>
      </p:sp>
    </p:spTree>
    <p:extLst>
      <p:ext uri="{BB962C8B-B14F-4D97-AF65-F5344CB8AC3E}">
        <p14:creationId xmlns:p14="http://schemas.microsoft.com/office/powerpoint/2010/main" val="3515926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577884"/>
            <a:ext cx="8383588" cy="849312"/>
          </a:xfrm>
        </p:spPr>
        <p:txBody>
          <a:bodyPr>
            <a:noAutofit/>
          </a:bodyPr>
          <a:lstStyle/>
          <a:p>
            <a:r>
              <a:rPr lang="en-US" sz="2600" dirty="0" smtClean="0">
                <a:solidFill>
                  <a:srgbClr val="FF0000"/>
                </a:solidFill>
                <a:latin typeface="Times New Roman" panose="02020603050405020304" pitchFamily="18" charset="0"/>
                <a:cs typeface="Times New Roman" panose="02020603050405020304" pitchFamily="18" charset="0"/>
              </a:rPr>
              <a:t>HỆ THỐNG ĐIỂM DANH BẰNG MẶT NGƯỜI</a:t>
            </a:r>
            <a:endParaRPr lang="en-US" sz="2600" dirty="0">
              <a:solidFill>
                <a:srgbClr val="FF0000"/>
              </a:solidFill>
              <a:latin typeface="Times New Roman" panose="02020603050405020304" pitchFamily="18" charset="0"/>
              <a:cs typeface="Times New Roman" panose="02020603050405020304" pitchFamily="18" charset="0"/>
            </a:endParaRPr>
          </a:p>
        </p:txBody>
      </p:sp>
      <p:sp>
        <p:nvSpPr>
          <p:cNvPr id="4" name="Text Placeholder 3"/>
          <p:cNvSpPr txBox="1">
            <a:spLocks/>
          </p:cNvSpPr>
          <p:nvPr/>
        </p:nvSpPr>
        <p:spPr>
          <a:xfrm>
            <a:off x="1065213" y="1598613"/>
            <a:ext cx="6935787" cy="1325742"/>
          </a:xfrm>
          <a:prstGeom prst="rect">
            <a:avLst/>
          </a:prstGeom>
        </p:spPr>
        <p:txBody>
          <a:bodyPr>
            <a:normAutofit/>
          </a:bodyPr>
          <a:lstStyle>
            <a:lvl1pPr marL="342900" indent="-342900" algn="l" rtl="0" fontAlgn="base">
              <a:spcBef>
                <a:spcPct val="20000"/>
              </a:spcBef>
              <a:spcAft>
                <a:spcPct val="0"/>
              </a:spcAft>
              <a:buChar char="•"/>
              <a:defRPr sz="2900" kern="1200">
                <a:solidFill>
                  <a:srgbClr val="000066"/>
                </a:solidFill>
                <a:latin typeface="+mn-lt"/>
                <a:ea typeface="+mn-ea"/>
                <a:cs typeface="+mn-cs"/>
              </a:defRPr>
            </a:lvl1pPr>
            <a:lvl2pPr marL="742950" indent="-285750" algn="l" rtl="0" fontAlgn="base">
              <a:spcBef>
                <a:spcPct val="20000"/>
              </a:spcBef>
              <a:spcAft>
                <a:spcPct val="0"/>
              </a:spcAft>
              <a:buChar char="–"/>
              <a:defRPr sz="2600" kern="1200">
                <a:solidFill>
                  <a:srgbClr val="000066"/>
                </a:solidFill>
                <a:latin typeface="+mn-lt"/>
                <a:ea typeface="+mn-ea"/>
                <a:cs typeface="+mn-cs"/>
              </a:defRPr>
            </a:lvl2pPr>
            <a:lvl3pPr marL="1143000" indent="-228600" algn="l" rtl="0" fontAlgn="base">
              <a:spcBef>
                <a:spcPct val="20000"/>
              </a:spcBef>
              <a:spcAft>
                <a:spcPct val="0"/>
              </a:spcAft>
              <a:buChar char="•"/>
              <a:defRPr sz="2200" kern="1200">
                <a:solidFill>
                  <a:srgbClr val="000066"/>
                </a:solidFill>
                <a:latin typeface="+mn-lt"/>
                <a:ea typeface="+mn-ea"/>
                <a:cs typeface="+mn-cs"/>
              </a:defRPr>
            </a:lvl3pPr>
            <a:lvl4pPr marL="1600200" indent="-228600" algn="l" rtl="0" fontAlgn="base">
              <a:spcBef>
                <a:spcPct val="20000"/>
              </a:spcBef>
              <a:spcAft>
                <a:spcPct val="0"/>
              </a:spcAft>
              <a:buChar char="–"/>
              <a:defRPr kern="1200">
                <a:solidFill>
                  <a:srgbClr val="000066"/>
                </a:solidFill>
                <a:latin typeface="+mn-lt"/>
                <a:ea typeface="+mn-ea"/>
                <a:cs typeface="+mn-cs"/>
              </a:defRPr>
            </a:lvl4pPr>
            <a:lvl5pPr marL="2057400" indent="-228600" algn="l" rtl="0" fontAlgn="base">
              <a:spcBef>
                <a:spcPct val="20000"/>
              </a:spcBef>
              <a:spcAft>
                <a:spcPct val="0"/>
              </a:spcAft>
              <a:buChar char="»"/>
              <a:defRPr kern="1200">
                <a:solidFill>
                  <a:srgbClr val="00006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Một hệ </a:t>
            </a:r>
            <a:r>
              <a:rPr lang="en-US" dirty="0" err="1" smtClean="0">
                <a:latin typeface="Times New Roman" panose="02020603050405020304" pitchFamily="18" charset="0"/>
                <a:cs typeface="Times New Roman" panose="02020603050405020304" pitchFamily="18" charset="0"/>
              </a:rPr>
              <a:t>thống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nhận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diện</a:t>
            </a:r>
            <a:r>
              <a:rPr lang="en-US" dirty="0" smtClean="0">
                <a:latin typeface="Times New Roman" panose="02020603050405020304" pitchFamily="18" charset="0"/>
                <a:cs typeface="Times New Roman" panose="02020603050405020304" pitchFamily="18" charset="0"/>
              </a:rPr>
              <a:t> khuôn mặt bao gồm: </a:t>
            </a:r>
          </a:p>
          <a:p>
            <a:pPr marL="457200" lvl="1" indent="0">
              <a:buNone/>
            </a:pPr>
            <a:endParaRPr lang="en-US" dirty="0" smtClean="0">
              <a:latin typeface="Times New Roman" panose="02020603050405020304" pitchFamily="18" charset="0"/>
              <a:cs typeface="Times New Roman" panose="02020603050405020304" pitchFamily="18" charset="0"/>
            </a:endParaRPr>
          </a:p>
          <a:p>
            <a:endParaRPr lang="en-US" dirty="0" smtClean="0">
              <a:latin typeface="Times New Roman" panose="02020603050405020304" pitchFamily="18" charset="0"/>
              <a:cs typeface="Times New Roman" panose="02020603050405020304" pitchFamily="18" charset="0"/>
            </a:endParaRPr>
          </a:p>
          <a:p>
            <a:endParaRPr lang="en-US" dirty="0" smtClean="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stretch>
            <a:fillRect/>
          </a:stretch>
        </p:blipFill>
        <p:spPr>
          <a:xfrm>
            <a:off x="1994693" y="2590800"/>
            <a:ext cx="5076825" cy="3438525"/>
          </a:xfrm>
          <a:prstGeom prst="rect">
            <a:avLst/>
          </a:prstGeom>
        </p:spPr>
      </p:pic>
    </p:spTree>
    <p:extLst>
      <p:ext uri="{BB962C8B-B14F-4D97-AF65-F5344CB8AC3E}">
        <p14:creationId xmlns:p14="http://schemas.microsoft.com/office/powerpoint/2010/main" val="21470078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52856" y="2358118"/>
            <a:ext cx="7775585" cy="2565400"/>
          </a:xfrm>
        </p:spPr>
      </p:pic>
      <p:sp>
        <p:nvSpPr>
          <p:cNvPr id="5" name="Oval Callout 4"/>
          <p:cNvSpPr/>
          <p:nvPr/>
        </p:nvSpPr>
        <p:spPr>
          <a:xfrm>
            <a:off x="4896561" y="5180576"/>
            <a:ext cx="3631880" cy="1238886"/>
          </a:xfrm>
          <a:prstGeom prst="wedgeEllipseCallout">
            <a:avLst>
              <a:gd name="adj1" fmla="val 20855"/>
              <a:gd name="adj2" fmla="val -134792"/>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rgbClr val="002060"/>
                </a:solidFill>
              </a:rPr>
              <a:t>Đ</a:t>
            </a:r>
            <a:r>
              <a:rPr lang="vi-VN" dirty="0">
                <a:solidFill>
                  <a:srgbClr val="002060"/>
                </a:solidFill>
              </a:rPr>
              <a:t>ịnh vị vùng ảnh </a:t>
            </a:r>
            <a:endParaRPr lang="en-US" dirty="0">
              <a:solidFill>
                <a:srgbClr val="002060"/>
              </a:solidFill>
            </a:endParaRPr>
          </a:p>
          <a:p>
            <a:pPr algn="ctr"/>
            <a:r>
              <a:rPr lang="vi-VN" dirty="0">
                <a:solidFill>
                  <a:srgbClr val="002060"/>
                </a:solidFill>
              </a:rPr>
              <a:t>bao quanh khuôn mặt trong ảnh</a:t>
            </a:r>
            <a:endParaRPr lang="en-US" dirty="0">
              <a:solidFill>
                <a:srgbClr val="002060"/>
              </a:solidFill>
            </a:endParaRPr>
          </a:p>
        </p:txBody>
      </p:sp>
      <p:sp>
        <p:nvSpPr>
          <p:cNvPr id="7" name="Title 1"/>
          <p:cNvSpPr txBox="1">
            <a:spLocks/>
          </p:cNvSpPr>
          <p:nvPr/>
        </p:nvSpPr>
        <p:spPr bwMode="auto">
          <a:xfrm>
            <a:off x="1676400" y="567653"/>
            <a:ext cx="8383588" cy="849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Autofit/>
          </a:bodyPr>
          <a:lstStyle>
            <a:lvl1pPr algn="l" rtl="0" fontAlgn="base">
              <a:spcBef>
                <a:spcPct val="0"/>
              </a:spcBef>
              <a:spcAft>
                <a:spcPct val="0"/>
              </a:spcAft>
              <a:defRPr sz="3200" b="1" kern="1200">
                <a:solidFill>
                  <a:srgbClr val="996633"/>
                </a:solidFill>
                <a:latin typeface="+mj-lt"/>
                <a:ea typeface="+mj-ea"/>
                <a:cs typeface="+mj-cs"/>
              </a:defRPr>
            </a:lvl1pPr>
            <a:lvl2pPr algn="l" rtl="0" fontAlgn="base">
              <a:spcBef>
                <a:spcPct val="0"/>
              </a:spcBef>
              <a:spcAft>
                <a:spcPct val="0"/>
              </a:spcAft>
              <a:defRPr sz="3200" b="1">
                <a:solidFill>
                  <a:srgbClr val="996633"/>
                </a:solidFill>
                <a:latin typeface="Arial" panose="020B0604020202020204" pitchFamily="34" charset="0"/>
              </a:defRPr>
            </a:lvl2pPr>
            <a:lvl3pPr algn="l" rtl="0" fontAlgn="base">
              <a:spcBef>
                <a:spcPct val="0"/>
              </a:spcBef>
              <a:spcAft>
                <a:spcPct val="0"/>
              </a:spcAft>
              <a:defRPr sz="3200" b="1">
                <a:solidFill>
                  <a:srgbClr val="996633"/>
                </a:solidFill>
                <a:latin typeface="Arial" panose="020B0604020202020204" pitchFamily="34" charset="0"/>
              </a:defRPr>
            </a:lvl3pPr>
            <a:lvl4pPr algn="l" rtl="0" fontAlgn="base">
              <a:spcBef>
                <a:spcPct val="0"/>
              </a:spcBef>
              <a:spcAft>
                <a:spcPct val="0"/>
              </a:spcAft>
              <a:defRPr sz="3200" b="1">
                <a:solidFill>
                  <a:srgbClr val="996633"/>
                </a:solidFill>
                <a:latin typeface="Arial" panose="020B0604020202020204" pitchFamily="34" charset="0"/>
              </a:defRPr>
            </a:lvl4pPr>
            <a:lvl5pPr algn="l" rtl="0" fontAlgn="base">
              <a:spcBef>
                <a:spcPct val="0"/>
              </a:spcBef>
              <a:spcAft>
                <a:spcPct val="0"/>
              </a:spcAft>
              <a:defRPr sz="3200" b="1">
                <a:solidFill>
                  <a:srgbClr val="996633"/>
                </a:solidFill>
                <a:latin typeface="Arial" panose="020B0604020202020204" pitchFamily="34" charset="0"/>
              </a:defRPr>
            </a:lvl5pPr>
            <a:lvl6pPr marL="457200" algn="l" rtl="0" fontAlgn="base">
              <a:spcBef>
                <a:spcPct val="0"/>
              </a:spcBef>
              <a:spcAft>
                <a:spcPct val="0"/>
              </a:spcAft>
              <a:defRPr sz="3200" b="1">
                <a:solidFill>
                  <a:srgbClr val="996633"/>
                </a:solidFill>
                <a:latin typeface="Arial" panose="020B0604020202020204" pitchFamily="34" charset="0"/>
              </a:defRPr>
            </a:lvl6pPr>
            <a:lvl7pPr marL="914400" algn="l" rtl="0" fontAlgn="base">
              <a:spcBef>
                <a:spcPct val="0"/>
              </a:spcBef>
              <a:spcAft>
                <a:spcPct val="0"/>
              </a:spcAft>
              <a:defRPr sz="3200" b="1">
                <a:solidFill>
                  <a:srgbClr val="996633"/>
                </a:solidFill>
                <a:latin typeface="Arial" panose="020B0604020202020204" pitchFamily="34" charset="0"/>
              </a:defRPr>
            </a:lvl7pPr>
            <a:lvl8pPr marL="1371600" algn="l" rtl="0" fontAlgn="base">
              <a:spcBef>
                <a:spcPct val="0"/>
              </a:spcBef>
              <a:spcAft>
                <a:spcPct val="0"/>
              </a:spcAft>
              <a:defRPr sz="3200" b="1">
                <a:solidFill>
                  <a:srgbClr val="996633"/>
                </a:solidFill>
                <a:latin typeface="Arial" panose="020B0604020202020204" pitchFamily="34" charset="0"/>
              </a:defRPr>
            </a:lvl8pPr>
            <a:lvl9pPr marL="1828800" algn="l" rtl="0" fontAlgn="base">
              <a:spcBef>
                <a:spcPct val="0"/>
              </a:spcBef>
              <a:spcAft>
                <a:spcPct val="0"/>
              </a:spcAft>
              <a:defRPr sz="3200" b="1">
                <a:solidFill>
                  <a:srgbClr val="996633"/>
                </a:solidFill>
                <a:latin typeface="Arial" panose="020B0604020202020204" pitchFamily="34" charset="0"/>
              </a:defRPr>
            </a:lvl9pPr>
          </a:lstStyle>
          <a:p>
            <a:r>
              <a:rPr lang="en-US" sz="2600" dirty="0" smtClean="0">
                <a:solidFill>
                  <a:srgbClr val="FF0000"/>
                </a:solidFill>
                <a:latin typeface="Times New Roman" panose="02020603050405020304" pitchFamily="18" charset="0"/>
                <a:cs typeface="Times New Roman" panose="02020603050405020304" pitchFamily="18" charset="0"/>
              </a:rPr>
              <a:t>HỆ THỐNG ĐIỂM DANH BẰNG MẶT NGƯỜI</a:t>
            </a:r>
            <a:endParaRPr lang="en-US" sz="2600" dirty="0">
              <a:solidFill>
                <a:srgbClr val="FF0000"/>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1309202" y="1416965"/>
            <a:ext cx="7790739" cy="1200329"/>
          </a:xfrm>
          <a:prstGeom prst="rect">
            <a:avLst/>
          </a:prstGeom>
          <a:noFill/>
        </p:spPr>
        <p:txBody>
          <a:bodyPr wrap="square" rtlCol="0">
            <a:spAutoFit/>
          </a:bodyPr>
          <a:lstStyle/>
          <a:p>
            <a:pPr marL="342900" indent="-342900">
              <a:buFont typeface="Wingdings" panose="05000000000000000000" pitchFamily="2" charset="2"/>
              <a:buChar char="Ø"/>
            </a:pPr>
            <a:r>
              <a:rPr lang="en-US" dirty="0" smtClean="0">
                <a:solidFill>
                  <a:srgbClr val="0033CC"/>
                </a:solidFill>
              </a:rPr>
              <a:t>Hệ </a:t>
            </a:r>
            <a:r>
              <a:rPr lang="en-US" dirty="0" err="1" smtClean="0">
                <a:solidFill>
                  <a:srgbClr val="0033CC"/>
                </a:solidFill>
              </a:rPr>
              <a:t>thống</a:t>
            </a:r>
            <a:r>
              <a:rPr lang="en-US" dirty="0" smtClean="0">
                <a:solidFill>
                  <a:srgbClr val="0033CC"/>
                </a:solidFill>
              </a:rPr>
              <a:t> </a:t>
            </a:r>
            <a:r>
              <a:rPr lang="en-US" dirty="0" err="1" smtClean="0">
                <a:solidFill>
                  <a:srgbClr val="0033CC"/>
                </a:solidFill>
              </a:rPr>
              <a:t>nhận</a:t>
            </a:r>
            <a:r>
              <a:rPr lang="en-US" dirty="0" smtClean="0">
                <a:solidFill>
                  <a:srgbClr val="0033CC"/>
                </a:solidFill>
              </a:rPr>
              <a:t> </a:t>
            </a:r>
            <a:r>
              <a:rPr lang="en-US" dirty="0" err="1" smtClean="0">
                <a:solidFill>
                  <a:srgbClr val="0033CC"/>
                </a:solidFill>
              </a:rPr>
              <a:t>dạng</a:t>
            </a:r>
            <a:r>
              <a:rPr lang="en-US" dirty="0" smtClean="0">
                <a:solidFill>
                  <a:srgbClr val="0033CC"/>
                </a:solidFill>
              </a:rPr>
              <a:t> mặt người được đề xuất thực hiện:</a:t>
            </a:r>
          </a:p>
          <a:p>
            <a:pPr marL="742950" lvl="1" indent="-285750">
              <a:buFont typeface="Arial" panose="020B0604020202020204" pitchFamily="34" charset="0"/>
              <a:buChar char="•"/>
            </a:pPr>
            <a:r>
              <a:rPr lang="en-US" i="1" dirty="0" err="1" smtClean="0">
                <a:solidFill>
                  <a:srgbClr val="0033CC"/>
                </a:solidFill>
              </a:rPr>
              <a:t>Xác</a:t>
            </a:r>
            <a:r>
              <a:rPr lang="en-US" i="1" dirty="0" smtClean="0">
                <a:solidFill>
                  <a:srgbClr val="0033CC"/>
                </a:solidFill>
              </a:rPr>
              <a:t> </a:t>
            </a:r>
            <a:r>
              <a:rPr lang="en-US" i="1" dirty="0" err="1" smtClean="0">
                <a:solidFill>
                  <a:srgbClr val="0033CC"/>
                </a:solidFill>
              </a:rPr>
              <a:t>định</a:t>
            </a:r>
            <a:r>
              <a:rPr lang="en-US" i="1" dirty="0" smtClean="0">
                <a:solidFill>
                  <a:srgbClr val="0033CC"/>
                </a:solidFill>
              </a:rPr>
              <a:t> </a:t>
            </a:r>
            <a:r>
              <a:rPr lang="en-US" i="1" dirty="0" err="1" smtClean="0">
                <a:solidFill>
                  <a:srgbClr val="0033CC"/>
                </a:solidFill>
              </a:rPr>
              <a:t>vị</a:t>
            </a:r>
            <a:r>
              <a:rPr lang="en-US" i="1" dirty="0" smtClean="0">
                <a:solidFill>
                  <a:srgbClr val="0033CC"/>
                </a:solidFill>
              </a:rPr>
              <a:t> </a:t>
            </a:r>
            <a:r>
              <a:rPr lang="en-US" i="1" dirty="0" err="1" smtClean="0">
                <a:solidFill>
                  <a:srgbClr val="0033CC"/>
                </a:solidFill>
              </a:rPr>
              <a:t>trí</a:t>
            </a:r>
            <a:r>
              <a:rPr lang="en-US" i="1" dirty="0" smtClean="0">
                <a:solidFill>
                  <a:srgbClr val="0033CC"/>
                </a:solidFill>
              </a:rPr>
              <a:t> </a:t>
            </a:r>
            <a:r>
              <a:rPr lang="en-US" i="1" dirty="0" err="1" smtClean="0">
                <a:solidFill>
                  <a:srgbClr val="0033CC"/>
                </a:solidFill>
              </a:rPr>
              <a:t>khuôn</a:t>
            </a:r>
            <a:r>
              <a:rPr lang="en-US" i="1" dirty="0" smtClean="0">
                <a:solidFill>
                  <a:srgbClr val="0033CC"/>
                </a:solidFill>
              </a:rPr>
              <a:t> </a:t>
            </a:r>
            <a:r>
              <a:rPr lang="en-US" i="1" dirty="0" err="1" smtClean="0">
                <a:solidFill>
                  <a:srgbClr val="0033CC"/>
                </a:solidFill>
              </a:rPr>
              <a:t>mặt</a:t>
            </a:r>
            <a:r>
              <a:rPr lang="en-US" i="1" dirty="0" smtClean="0">
                <a:solidFill>
                  <a:srgbClr val="0033CC"/>
                </a:solidFill>
              </a:rPr>
              <a:t> </a:t>
            </a:r>
            <a:r>
              <a:rPr lang="en-US" i="1" dirty="0" err="1" smtClean="0">
                <a:solidFill>
                  <a:srgbClr val="0033CC"/>
                </a:solidFill>
              </a:rPr>
              <a:t>trong</a:t>
            </a:r>
            <a:r>
              <a:rPr lang="en-US" i="1" dirty="0" smtClean="0">
                <a:solidFill>
                  <a:srgbClr val="0033CC"/>
                </a:solidFill>
              </a:rPr>
              <a:t> </a:t>
            </a:r>
            <a:r>
              <a:rPr lang="en-US" i="1" dirty="0" err="1" smtClean="0">
                <a:solidFill>
                  <a:srgbClr val="0033CC"/>
                </a:solidFill>
              </a:rPr>
              <a:t>ảnh</a:t>
            </a:r>
            <a:endParaRPr lang="en-US" i="1" dirty="0" smtClean="0">
              <a:solidFill>
                <a:srgbClr val="0033CC"/>
              </a:solidFill>
            </a:endParaRPr>
          </a:p>
          <a:p>
            <a:pPr marL="742950" lvl="1" indent="-285750">
              <a:buFont typeface="Arial" panose="020B0604020202020204" pitchFamily="34" charset="0"/>
              <a:buChar char="•"/>
            </a:pPr>
            <a:r>
              <a:rPr lang="en-US" i="1" dirty="0" smtClean="0">
                <a:solidFill>
                  <a:srgbClr val="0033CC"/>
                </a:solidFill>
              </a:rPr>
              <a:t>Rút trích </a:t>
            </a:r>
            <a:r>
              <a:rPr lang="en-US" i="1" dirty="0" err="1" smtClean="0">
                <a:solidFill>
                  <a:srgbClr val="0033CC"/>
                </a:solidFill>
              </a:rPr>
              <a:t>đặc</a:t>
            </a:r>
            <a:r>
              <a:rPr lang="en-US" i="1" dirty="0" smtClean="0">
                <a:solidFill>
                  <a:srgbClr val="0033CC"/>
                </a:solidFill>
              </a:rPr>
              <a:t> </a:t>
            </a:r>
            <a:r>
              <a:rPr lang="en-US" i="1" dirty="0" err="1" smtClean="0">
                <a:solidFill>
                  <a:srgbClr val="0033CC"/>
                </a:solidFill>
              </a:rPr>
              <a:t>trưng</a:t>
            </a:r>
            <a:r>
              <a:rPr lang="en-US" i="1" dirty="0" smtClean="0">
                <a:solidFill>
                  <a:srgbClr val="0033CC"/>
                </a:solidFill>
              </a:rPr>
              <a:t>, huấn luyện mô hình </a:t>
            </a:r>
            <a:r>
              <a:rPr lang="en-US" i="1" dirty="0" err="1" smtClean="0">
                <a:solidFill>
                  <a:srgbClr val="0033CC"/>
                </a:solidFill>
              </a:rPr>
              <a:t>nhận</a:t>
            </a:r>
            <a:r>
              <a:rPr lang="en-US" i="1" dirty="0" smtClean="0">
                <a:solidFill>
                  <a:srgbClr val="0033CC"/>
                </a:solidFill>
              </a:rPr>
              <a:t> </a:t>
            </a:r>
            <a:r>
              <a:rPr lang="en-US" i="1" dirty="0" err="1" smtClean="0">
                <a:solidFill>
                  <a:srgbClr val="0033CC"/>
                </a:solidFill>
              </a:rPr>
              <a:t>dạng</a:t>
            </a:r>
            <a:endParaRPr lang="en-US" i="1" dirty="0">
              <a:solidFill>
                <a:srgbClr val="0033CC"/>
              </a:solidFill>
            </a:endParaRPr>
          </a:p>
          <a:p>
            <a:pPr lvl="1"/>
            <a:endParaRPr lang="en-US" b="1" dirty="0" smtClean="0"/>
          </a:p>
        </p:txBody>
      </p:sp>
      <p:sp>
        <p:nvSpPr>
          <p:cNvPr id="9" name="Oval Callout 8"/>
          <p:cNvSpPr/>
          <p:nvPr/>
        </p:nvSpPr>
        <p:spPr>
          <a:xfrm>
            <a:off x="304800" y="5180576"/>
            <a:ext cx="3886200" cy="1524000"/>
          </a:xfrm>
          <a:prstGeom prst="wedgeEllipseCallout">
            <a:avLst>
              <a:gd name="adj1" fmla="val -17506"/>
              <a:gd name="adj2" fmla="val -126269"/>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vi-VN" dirty="0">
                <a:solidFill>
                  <a:srgbClr val="002060"/>
                </a:solidFill>
              </a:rPr>
              <a:t>Ảnh thu được từ camera bao gồm khuôn mặt, phần nền và các</a:t>
            </a:r>
            <a:r>
              <a:rPr lang="en-US" dirty="0">
                <a:solidFill>
                  <a:srgbClr val="002060"/>
                </a:solidFill>
              </a:rPr>
              <a:t> </a:t>
            </a:r>
            <a:r>
              <a:rPr lang="vi-VN" dirty="0">
                <a:solidFill>
                  <a:srgbClr val="002060"/>
                </a:solidFill>
              </a:rPr>
              <a:t>vật thể khác.</a:t>
            </a:r>
            <a:endParaRPr lang="en-US" dirty="0">
              <a:solidFill>
                <a:srgbClr val="002060"/>
              </a:solidFill>
            </a:endParaRPr>
          </a:p>
        </p:txBody>
      </p:sp>
    </p:spTree>
    <p:extLst>
      <p:ext uri="{BB962C8B-B14F-4D97-AF65-F5344CB8AC3E}">
        <p14:creationId xmlns:p14="http://schemas.microsoft.com/office/powerpoint/2010/main" val="165252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1292013"/>
            <a:ext cx="6924146" cy="643467"/>
          </a:xfrm>
        </p:spPr>
        <p:txBody>
          <a:bodyPr/>
          <a:lstStyle/>
          <a:p>
            <a:r>
              <a:rPr lang="vi-VN" sz="2600" dirty="0" smtClean="0">
                <a:solidFill>
                  <a:schemeClr val="accent4">
                    <a:lumMod val="95000"/>
                    <a:lumOff val="5000"/>
                  </a:schemeClr>
                </a:solidFill>
                <a:latin typeface="Times New Roman" panose="02020603050405020304" pitchFamily="18" charset="0"/>
                <a:cs typeface="Times New Roman" panose="02020603050405020304" pitchFamily="18" charset="0"/>
              </a:rPr>
              <a:t>Rút trích đặc trưng từ ảnh khuôn</a:t>
            </a:r>
            <a:r>
              <a:rPr lang="en-US" sz="2600" dirty="0" smtClean="0">
                <a:solidFill>
                  <a:schemeClr val="accent4">
                    <a:lumMod val="95000"/>
                    <a:lumOff val="5000"/>
                  </a:schemeClr>
                </a:solidFill>
                <a:latin typeface="Times New Roman" panose="02020603050405020304" pitchFamily="18" charset="0"/>
                <a:cs typeface="Times New Roman" panose="02020603050405020304" pitchFamily="18" charset="0"/>
              </a:rPr>
              <a:t> </a:t>
            </a:r>
            <a:r>
              <a:rPr lang="vi-VN" sz="2600" dirty="0" smtClean="0">
                <a:solidFill>
                  <a:schemeClr val="accent4">
                    <a:lumMod val="95000"/>
                    <a:lumOff val="5000"/>
                  </a:schemeClr>
                </a:solidFill>
                <a:latin typeface="Times New Roman" panose="02020603050405020304" pitchFamily="18" charset="0"/>
                <a:cs typeface="Times New Roman" panose="02020603050405020304" pitchFamily="18" charset="0"/>
              </a:rPr>
              <a:t>mặt:</a:t>
            </a:r>
            <a:endParaRPr lang="en-US" sz="2600" dirty="0">
              <a:solidFill>
                <a:schemeClr val="accent4">
                  <a:lumMod val="95000"/>
                  <a:lumOff val="5000"/>
                </a:schemeClr>
              </a:solidFill>
              <a:latin typeface="Times New Roman" panose="02020603050405020304" pitchFamily="18" charset="0"/>
              <a:cs typeface="Times New Roman" panose="02020603050405020304" pitchFamily="18" charset="0"/>
            </a:endParaRPr>
          </a:p>
        </p:txBody>
      </p:sp>
      <p:sp>
        <p:nvSpPr>
          <p:cNvPr id="4" name="Text Placeholder 3"/>
          <p:cNvSpPr txBox="1">
            <a:spLocks/>
          </p:cNvSpPr>
          <p:nvPr/>
        </p:nvSpPr>
        <p:spPr>
          <a:xfrm>
            <a:off x="5611660" y="1929384"/>
            <a:ext cx="3514052" cy="3796353"/>
          </a:xfrm>
          <a:prstGeom prst="rect">
            <a:avLst/>
          </a:prstGeom>
        </p:spPr>
        <p:txBody>
          <a:bodyPr/>
          <a:lstStyle>
            <a:lvl1pPr marL="342900" indent="-342900" algn="l" rtl="0" fontAlgn="base">
              <a:spcBef>
                <a:spcPct val="20000"/>
              </a:spcBef>
              <a:spcAft>
                <a:spcPct val="0"/>
              </a:spcAft>
              <a:buChar char="•"/>
              <a:defRPr sz="2900" kern="1200">
                <a:solidFill>
                  <a:srgbClr val="000066"/>
                </a:solidFill>
                <a:latin typeface="+mn-lt"/>
                <a:ea typeface="+mn-ea"/>
                <a:cs typeface="+mn-cs"/>
              </a:defRPr>
            </a:lvl1pPr>
            <a:lvl2pPr marL="742950" indent="-285750" algn="l" rtl="0" fontAlgn="base">
              <a:spcBef>
                <a:spcPct val="20000"/>
              </a:spcBef>
              <a:spcAft>
                <a:spcPct val="0"/>
              </a:spcAft>
              <a:buChar char="–"/>
              <a:defRPr sz="2600" kern="1200">
                <a:solidFill>
                  <a:srgbClr val="000066"/>
                </a:solidFill>
                <a:latin typeface="+mn-lt"/>
                <a:ea typeface="+mn-ea"/>
                <a:cs typeface="+mn-cs"/>
              </a:defRPr>
            </a:lvl2pPr>
            <a:lvl3pPr marL="1143000" indent="-228600" algn="l" rtl="0" fontAlgn="base">
              <a:spcBef>
                <a:spcPct val="20000"/>
              </a:spcBef>
              <a:spcAft>
                <a:spcPct val="0"/>
              </a:spcAft>
              <a:buChar char="•"/>
              <a:defRPr sz="2200" kern="1200">
                <a:solidFill>
                  <a:srgbClr val="000066"/>
                </a:solidFill>
                <a:latin typeface="+mn-lt"/>
                <a:ea typeface="+mn-ea"/>
                <a:cs typeface="+mn-cs"/>
              </a:defRPr>
            </a:lvl3pPr>
            <a:lvl4pPr marL="1600200" indent="-228600" algn="l" rtl="0" fontAlgn="base">
              <a:spcBef>
                <a:spcPct val="20000"/>
              </a:spcBef>
              <a:spcAft>
                <a:spcPct val="0"/>
              </a:spcAft>
              <a:buChar char="–"/>
              <a:defRPr kern="1200">
                <a:solidFill>
                  <a:srgbClr val="000066"/>
                </a:solidFill>
                <a:latin typeface="+mn-lt"/>
                <a:ea typeface="+mn-ea"/>
                <a:cs typeface="+mn-cs"/>
              </a:defRPr>
            </a:lvl4pPr>
            <a:lvl5pPr marL="2057400" indent="-228600" algn="l" rtl="0" fontAlgn="base">
              <a:spcBef>
                <a:spcPct val="20000"/>
              </a:spcBef>
              <a:spcAft>
                <a:spcPct val="0"/>
              </a:spcAft>
              <a:buChar char="»"/>
              <a:defRPr kern="1200">
                <a:solidFill>
                  <a:srgbClr val="00006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Ø"/>
            </a:pPr>
            <a:r>
              <a:rPr lang="vi-VN" sz="1800" dirty="0" smtClean="0"/>
              <a:t>Tiền xử lý: tách 3 kênh màu (đỏ, xanh lá cây, xanh</a:t>
            </a:r>
            <a:r>
              <a:rPr lang="en-US" sz="1800" dirty="0" smtClean="0"/>
              <a:t> </a:t>
            </a:r>
            <a:r>
              <a:rPr lang="vi-VN" sz="1800" dirty="0" smtClean="0"/>
              <a:t>dương), biến đổi tỷ lệ lôgarit, thêm các điểm ảnh biên, lọc trắng ảnh, lọc chuẩn hóa độ tương phản</a:t>
            </a:r>
          </a:p>
          <a:p>
            <a:pPr>
              <a:buFont typeface="Wingdings" panose="05000000000000000000" pitchFamily="2" charset="2"/>
              <a:buChar char="Ø"/>
            </a:pPr>
            <a:r>
              <a:rPr lang="vi-VN" sz="1800" dirty="0" smtClean="0"/>
              <a:t>Sinh 20 bộ lọc Gabor để áp dụng lên từng ảnh</a:t>
            </a:r>
          </a:p>
          <a:p>
            <a:pPr>
              <a:buFont typeface="Wingdings" panose="05000000000000000000" pitchFamily="2" charset="2"/>
              <a:buChar char="Ø"/>
            </a:pPr>
            <a:r>
              <a:rPr lang="vi-VN" sz="1800" dirty="0" smtClean="0"/>
              <a:t>Chia ảnh thành 16 vùng riêng biệt bằng nhau, tính giá trị trên mỗi vùng</a:t>
            </a:r>
          </a:p>
          <a:p>
            <a:endParaRPr lang="en-US" sz="1800" dirty="0"/>
          </a:p>
        </p:txBody>
      </p:sp>
      <p:sp>
        <p:nvSpPr>
          <p:cNvPr id="7" name="Title 1"/>
          <p:cNvSpPr txBox="1">
            <a:spLocks/>
          </p:cNvSpPr>
          <p:nvPr/>
        </p:nvSpPr>
        <p:spPr bwMode="auto">
          <a:xfrm>
            <a:off x="1649565" y="577157"/>
            <a:ext cx="8383588" cy="849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Autofit/>
          </a:bodyPr>
          <a:lstStyle>
            <a:lvl1pPr algn="l" rtl="0" fontAlgn="base">
              <a:spcBef>
                <a:spcPct val="0"/>
              </a:spcBef>
              <a:spcAft>
                <a:spcPct val="0"/>
              </a:spcAft>
              <a:defRPr sz="3200" b="1" kern="1200">
                <a:solidFill>
                  <a:srgbClr val="996633"/>
                </a:solidFill>
                <a:latin typeface="+mj-lt"/>
                <a:ea typeface="+mj-ea"/>
                <a:cs typeface="+mj-cs"/>
              </a:defRPr>
            </a:lvl1pPr>
            <a:lvl2pPr algn="l" rtl="0" fontAlgn="base">
              <a:spcBef>
                <a:spcPct val="0"/>
              </a:spcBef>
              <a:spcAft>
                <a:spcPct val="0"/>
              </a:spcAft>
              <a:defRPr sz="3200" b="1">
                <a:solidFill>
                  <a:srgbClr val="996633"/>
                </a:solidFill>
                <a:latin typeface="Arial" panose="020B0604020202020204" pitchFamily="34" charset="0"/>
              </a:defRPr>
            </a:lvl2pPr>
            <a:lvl3pPr algn="l" rtl="0" fontAlgn="base">
              <a:spcBef>
                <a:spcPct val="0"/>
              </a:spcBef>
              <a:spcAft>
                <a:spcPct val="0"/>
              </a:spcAft>
              <a:defRPr sz="3200" b="1">
                <a:solidFill>
                  <a:srgbClr val="996633"/>
                </a:solidFill>
                <a:latin typeface="Arial" panose="020B0604020202020204" pitchFamily="34" charset="0"/>
              </a:defRPr>
            </a:lvl3pPr>
            <a:lvl4pPr algn="l" rtl="0" fontAlgn="base">
              <a:spcBef>
                <a:spcPct val="0"/>
              </a:spcBef>
              <a:spcAft>
                <a:spcPct val="0"/>
              </a:spcAft>
              <a:defRPr sz="3200" b="1">
                <a:solidFill>
                  <a:srgbClr val="996633"/>
                </a:solidFill>
                <a:latin typeface="Arial" panose="020B0604020202020204" pitchFamily="34" charset="0"/>
              </a:defRPr>
            </a:lvl4pPr>
            <a:lvl5pPr algn="l" rtl="0" fontAlgn="base">
              <a:spcBef>
                <a:spcPct val="0"/>
              </a:spcBef>
              <a:spcAft>
                <a:spcPct val="0"/>
              </a:spcAft>
              <a:defRPr sz="3200" b="1">
                <a:solidFill>
                  <a:srgbClr val="996633"/>
                </a:solidFill>
                <a:latin typeface="Arial" panose="020B0604020202020204" pitchFamily="34" charset="0"/>
              </a:defRPr>
            </a:lvl5pPr>
            <a:lvl6pPr marL="457200" algn="l" rtl="0" fontAlgn="base">
              <a:spcBef>
                <a:spcPct val="0"/>
              </a:spcBef>
              <a:spcAft>
                <a:spcPct val="0"/>
              </a:spcAft>
              <a:defRPr sz="3200" b="1">
                <a:solidFill>
                  <a:srgbClr val="996633"/>
                </a:solidFill>
                <a:latin typeface="Arial" panose="020B0604020202020204" pitchFamily="34" charset="0"/>
              </a:defRPr>
            </a:lvl6pPr>
            <a:lvl7pPr marL="914400" algn="l" rtl="0" fontAlgn="base">
              <a:spcBef>
                <a:spcPct val="0"/>
              </a:spcBef>
              <a:spcAft>
                <a:spcPct val="0"/>
              </a:spcAft>
              <a:defRPr sz="3200" b="1">
                <a:solidFill>
                  <a:srgbClr val="996633"/>
                </a:solidFill>
                <a:latin typeface="Arial" panose="020B0604020202020204" pitchFamily="34" charset="0"/>
              </a:defRPr>
            </a:lvl7pPr>
            <a:lvl8pPr marL="1371600" algn="l" rtl="0" fontAlgn="base">
              <a:spcBef>
                <a:spcPct val="0"/>
              </a:spcBef>
              <a:spcAft>
                <a:spcPct val="0"/>
              </a:spcAft>
              <a:defRPr sz="3200" b="1">
                <a:solidFill>
                  <a:srgbClr val="996633"/>
                </a:solidFill>
                <a:latin typeface="Arial" panose="020B0604020202020204" pitchFamily="34" charset="0"/>
              </a:defRPr>
            </a:lvl8pPr>
            <a:lvl9pPr marL="1828800" algn="l" rtl="0" fontAlgn="base">
              <a:spcBef>
                <a:spcPct val="0"/>
              </a:spcBef>
              <a:spcAft>
                <a:spcPct val="0"/>
              </a:spcAft>
              <a:defRPr sz="3200" b="1">
                <a:solidFill>
                  <a:srgbClr val="996633"/>
                </a:solidFill>
                <a:latin typeface="Arial" panose="020B0604020202020204" pitchFamily="34" charset="0"/>
              </a:defRPr>
            </a:lvl9pPr>
          </a:lstStyle>
          <a:p>
            <a:r>
              <a:rPr lang="en-US" sz="2600" dirty="0" smtClean="0">
                <a:solidFill>
                  <a:srgbClr val="FF0000"/>
                </a:solidFill>
              </a:rPr>
              <a:t>HỆ THỐNG ĐIỂM DANH BẰNG MẶT NGƯỜI</a:t>
            </a:r>
            <a:endParaRPr lang="en-US" sz="2600" dirty="0">
              <a:solidFill>
                <a:srgbClr val="FF0000"/>
              </a:solidFill>
            </a:endParaRPr>
          </a:p>
        </p:txBody>
      </p:sp>
      <p:pic>
        <p:nvPicPr>
          <p:cNvPr id="3" name="Picture 2"/>
          <p:cNvPicPr>
            <a:picLocks noChangeAspect="1"/>
          </p:cNvPicPr>
          <p:nvPr/>
        </p:nvPicPr>
        <p:blipFill>
          <a:blip r:embed="rId2"/>
          <a:stretch>
            <a:fillRect/>
          </a:stretch>
        </p:blipFill>
        <p:spPr>
          <a:xfrm>
            <a:off x="237870" y="2005584"/>
            <a:ext cx="5373790" cy="3023616"/>
          </a:xfrm>
          <a:prstGeom prst="rect">
            <a:avLst/>
          </a:prstGeom>
        </p:spPr>
      </p:pic>
    </p:spTree>
    <p:extLst>
      <p:ext uri="{BB962C8B-B14F-4D97-AF65-F5344CB8AC3E}">
        <p14:creationId xmlns:p14="http://schemas.microsoft.com/office/powerpoint/2010/main" val="4033157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1143000"/>
            <a:ext cx="7162800" cy="1295400"/>
          </a:xfrm>
        </p:spPr>
        <p:txBody>
          <a:bodyPr/>
          <a:lstStyle/>
          <a:p>
            <a:pPr lvl="1"/>
            <a:r>
              <a:rPr lang="en-US" sz="2400" dirty="0" err="1">
                <a:solidFill>
                  <a:srgbClr val="FF0000"/>
                </a:solidFill>
                <a:latin typeface="Times New Roman" panose="02020603050405020304" pitchFamily="18" charset="0"/>
                <a:cs typeface="Times New Roman" panose="02020603050405020304" pitchFamily="18" charset="0"/>
              </a:rPr>
              <a:t>Gắn</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tên</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cho</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từng</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khuôn</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mặt</a:t>
            </a:r>
            <a:r>
              <a:rPr lang="en-US" sz="2400" dirty="0">
                <a:solidFill>
                  <a:srgbClr val="FF0000"/>
                </a:solidFill>
                <a:latin typeface="Times New Roman" panose="02020603050405020304" pitchFamily="18" charset="0"/>
                <a:cs typeface="Times New Roman" panose="02020603050405020304" pitchFamily="18" charset="0"/>
              </a:rPr>
              <a:t> (Face recognition</a:t>
            </a:r>
            <a:r>
              <a:rPr lang="en-US" sz="2400" dirty="0" smtClean="0">
                <a:solidFill>
                  <a:srgbClr val="FF0000"/>
                </a:solidFill>
                <a:latin typeface="Times New Roman" panose="02020603050405020304" pitchFamily="18" charset="0"/>
                <a:cs typeface="Times New Roman" panose="02020603050405020304" pitchFamily="18" charset="0"/>
              </a:rPr>
              <a:t>)</a:t>
            </a:r>
            <a:endParaRPr lang="en-US" sz="4000"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28600" y="2033009"/>
            <a:ext cx="8915400" cy="4291591"/>
          </a:xfrm>
        </p:spPr>
        <p:txBody>
          <a:bodyPr>
            <a:normAutofit/>
          </a:bodyPr>
          <a:lstStyle/>
          <a:p>
            <a:pPr marL="0" indent="0">
              <a:buNone/>
            </a:pPr>
            <a:endParaRPr lang="en-US" sz="1600" dirty="0"/>
          </a:p>
          <a:p>
            <a:pPr marL="0" indent="0">
              <a:buNone/>
            </a:pPr>
            <a:endParaRPr lang="en-US" sz="1600" dirty="0"/>
          </a:p>
          <a:p>
            <a:pPr marL="0" indent="0">
              <a:buNone/>
            </a:pPr>
            <a:endParaRPr lang="en-US" sz="1600" dirty="0" smtClean="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p:txBody>
      </p:sp>
      <p:sp>
        <p:nvSpPr>
          <p:cNvPr id="7" name="Title 1"/>
          <p:cNvSpPr txBox="1">
            <a:spLocks/>
          </p:cNvSpPr>
          <p:nvPr/>
        </p:nvSpPr>
        <p:spPr bwMode="auto">
          <a:xfrm>
            <a:off x="1609344" y="533400"/>
            <a:ext cx="8383588" cy="849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Autofit/>
          </a:bodyPr>
          <a:lstStyle>
            <a:lvl1pPr algn="l" rtl="0" fontAlgn="base">
              <a:spcBef>
                <a:spcPct val="0"/>
              </a:spcBef>
              <a:spcAft>
                <a:spcPct val="0"/>
              </a:spcAft>
              <a:defRPr sz="3200" b="1" kern="1200">
                <a:solidFill>
                  <a:srgbClr val="996633"/>
                </a:solidFill>
                <a:latin typeface="+mj-lt"/>
                <a:ea typeface="+mj-ea"/>
                <a:cs typeface="+mj-cs"/>
              </a:defRPr>
            </a:lvl1pPr>
            <a:lvl2pPr algn="l" rtl="0" fontAlgn="base">
              <a:spcBef>
                <a:spcPct val="0"/>
              </a:spcBef>
              <a:spcAft>
                <a:spcPct val="0"/>
              </a:spcAft>
              <a:defRPr sz="3200" b="1">
                <a:solidFill>
                  <a:srgbClr val="996633"/>
                </a:solidFill>
                <a:latin typeface="Arial" panose="020B0604020202020204" pitchFamily="34" charset="0"/>
              </a:defRPr>
            </a:lvl2pPr>
            <a:lvl3pPr algn="l" rtl="0" fontAlgn="base">
              <a:spcBef>
                <a:spcPct val="0"/>
              </a:spcBef>
              <a:spcAft>
                <a:spcPct val="0"/>
              </a:spcAft>
              <a:defRPr sz="3200" b="1">
                <a:solidFill>
                  <a:srgbClr val="996633"/>
                </a:solidFill>
                <a:latin typeface="Arial" panose="020B0604020202020204" pitchFamily="34" charset="0"/>
              </a:defRPr>
            </a:lvl3pPr>
            <a:lvl4pPr algn="l" rtl="0" fontAlgn="base">
              <a:spcBef>
                <a:spcPct val="0"/>
              </a:spcBef>
              <a:spcAft>
                <a:spcPct val="0"/>
              </a:spcAft>
              <a:defRPr sz="3200" b="1">
                <a:solidFill>
                  <a:srgbClr val="996633"/>
                </a:solidFill>
                <a:latin typeface="Arial" panose="020B0604020202020204" pitchFamily="34" charset="0"/>
              </a:defRPr>
            </a:lvl4pPr>
            <a:lvl5pPr algn="l" rtl="0" fontAlgn="base">
              <a:spcBef>
                <a:spcPct val="0"/>
              </a:spcBef>
              <a:spcAft>
                <a:spcPct val="0"/>
              </a:spcAft>
              <a:defRPr sz="3200" b="1">
                <a:solidFill>
                  <a:srgbClr val="996633"/>
                </a:solidFill>
                <a:latin typeface="Arial" panose="020B0604020202020204" pitchFamily="34" charset="0"/>
              </a:defRPr>
            </a:lvl5pPr>
            <a:lvl6pPr marL="457200" algn="l" rtl="0" fontAlgn="base">
              <a:spcBef>
                <a:spcPct val="0"/>
              </a:spcBef>
              <a:spcAft>
                <a:spcPct val="0"/>
              </a:spcAft>
              <a:defRPr sz="3200" b="1">
                <a:solidFill>
                  <a:srgbClr val="996633"/>
                </a:solidFill>
                <a:latin typeface="Arial" panose="020B0604020202020204" pitchFamily="34" charset="0"/>
              </a:defRPr>
            </a:lvl6pPr>
            <a:lvl7pPr marL="914400" algn="l" rtl="0" fontAlgn="base">
              <a:spcBef>
                <a:spcPct val="0"/>
              </a:spcBef>
              <a:spcAft>
                <a:spcPct val="0"/>
              </a:spcAft>
              <a:defRPr sz="3200" b="1">
                <a:solidFill>
                  <a:srgbClr val="996633"/>
                </a:solidFill>
                <a:latin typeface="Arial" panose="020B0604020202020204" pitchFamily="34" charset="0"/>
              </a:defRPr>
            </a:lvl7pPr>
            <a:lvl8pPr marL="1371600" algn="l" rtl="0" fontAlgn="base">
              <a:spcBef>
                <a:spcPct val="0"/>
              </a:spcBef>
              <a:spcAft>
                <a:spcPct val="0"/>
              </a:spcAft>
              <a:defRPr sz="3200" b="1">
                <a:solidFill>
                  <a:srgbClr val="996633"/>
                </a:solidFill>
                <a:latin typeface="Arial" panose="020B0604020202020204" pitchFamily="34" charset="0"/>
              </a:defRPr>
            </a:lvl8pPr>
            <a:lvl9pPr marL="1828800" algn="l" rtl="0" fontAlgn="base">
              <a:spcBef>
                <a:spcPct val="0"/>
              </a:spcBef>
              <a:spcAft>
                <a:spcPct val="0"/>
              </a:spcAft>
              <a:defRPr sz="3200" b="1">
                <a:solidFill>
                  <a:srgbClr val="996633"/>
                </a:solidFill>
                <a:latin typeface="Arial" panose="020B0604020202020204" pitchFamily="34" charset="0"/>
              </a:defRPr>
            </a:lvl9pPr>
          </a:lstStyle>
          <a:p>
            <a:r>
              <a:rPr lang="en-US" sz="2600" dirty="0" smtClean="0">
                <a:solidFill>
                  <a:srgbClr val="FF0000"/>
                </a:solidFill>
              </a:rPr>
              <a:t>HỆ THỐNG ĐIỂM DANH BẰNG MẶT NGƯỜI</a:t>
            </a:r>
            <a:endParaRPr lang="en-US" sz="2600" dirty="0">
              <a:solidFill>
                <a:srgbClr val="FF0000"/>
              </a:solidFill>
            </a:endParaRPr>
          </a:p>
        </p:txBody>
      </p:sp>
      <p:sp>
        <p:nvSpPr>
          <p:cNvPr id="6" name="TextBox 5"/>
          <p:cNvSpPr txBox="1"/>
          <p:nvPr/>
        </p:nvSpPr>
        <p:spPr>
          <a:xfrm>
            <a:off x="1595582" y="2039936"/>
            <a:ext cx="7167418" cy="1631216"/>
          </a:xfrm>
          <a:prstGeom prst="rect">
            <a:avLst/>
          </a:prstGeom>
          <a:noFill/>
        </p:spPr>
        <p:txBody>
          <a:bodyPr wrap="square" rtlCol="0">
            <a:spAutoFit/>
          </a:bodyPr>
          <a:lstStyle/>
          <a:p>
            <a:r>
              <a:rPr lang="en-US" dirty="0" err="1">
                <a:solidFill>
                  <a:schemeClr val="accent2">
                    <a:lumMod val="75000"/>
                  </a:schemeClr>
                </a:solidFill>
                <a:latin typeface="Times New Roman" panose="02020603050405020304" pitchFamily="18" charset="0"/>
                <a:cs typeface="Times New Roman" panose="02020603050405020304" pitchFamily="18" charset="0"/>
              </a:rPr>
              <a:t>C</a:t>
            </a:r>
            <a:r>
              <a:rPr lang="en-US" dirty="0" err="1" smtClean="0">
                <a:solidFill>
                  <a:schemeClr val="accent2">
                    <a:lumMod val="75000"/>
                  </a:schemeClr>
                </a:solidFill>
                <a:latin typeface="Times New Roman" panose="02020603050405020304" pitchFamily="18" charset="0"/>
                <a:cs typeface="Times New Roman" panose="02020603050405020304" pitchFamily="18" charset="0"/>
              </a:rPr>
              <a:t>ần</a:t>
            </a:r>
            <a:r>
              <a:rPr lang="en-US" dirty="0" smtClean="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phải</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tìm</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người</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trong</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cơ</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sở</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dữ</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liệu</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đã</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biết</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có</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số</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đo</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gần</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nhất</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với</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bức</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ảnh</a:t>
            </a:r>
            <a:r>
              <a:rPr lang="en-US" dirty="0">
                <a:solidFill>
                  <a:schemeClr val="accent2">
                    <a:lumMod val="75000"/>
                  </a:schemeClr>
                </a:solidFill>
                <a:latin typeface="Times New Roman" panose="02020603050405020304" pitchFamily="18" charset="0"/>
                <a:cs typeface="Times New Roman" panose="02020603050405020304" pitchFamily="18" charset="0"/>
              </a:rPr>
              <a:t> test</a:t>
            </a:r>
            <a:r>
              <a:rPr lang="en-US" dirty="0" smtClean="0">
                <a:solidFill>
                  <a:schemeClr val="accent2">
                    <a:lumMod val="75000"/>
                  </a:schemeClr>
                </a:solidFill>
                <a:latin typeface="Times New Roman" panose="02020603050405020304" pitchFamily="18" charset="0"/>
                <a:cs typeface="Times New Roman" panose="02020603050405020304" pitchFamily="18" charset="0"/>
              </a:rPr>
              <a:t>.</a:t>
            </a:r>
          </a:p>
          <a:p>
            <a:r>
              <a:rPr lang="en-US" dirty="0" err="1" smtClean="0">
                <a:solidFill>
                  <a:schemeClr val="accent2">
                    <a:lumMod val="75000"/>
                  </a:schemeClr>
                </a:solidFill>
                <a:latin typeface="Times New Roman" panose="02020603050405020304" pitchFamily="18" charset="0"/>
                <a:cs typeface="Times New Roman" panose="02020603050405020304" pitchFamily="18" charset="0"/>
              </a:rPr>
              <a:t>Có</a:t>
            </a:r>
            <a:r>
              <a:rPr lang="en-US" dirty="0" smtClean="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thể</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làm</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điều</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này</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bằng</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bất</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kì</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thuật</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toán</a:t>
            </a:r>
            <a:r>
              <a:rPr lang="en-US" dirty="0">
                <a:solidFill>
                  <a:schemeClr val="accent2">
                    <a:lumMod val="75000"/>
                  </a:schemeClr>
                </a:solidFill>
                <a:latin typeface="Times New Roman" panose="02020603050405020304" pitchFamily="18" charset="0"/>
                <a:cs typeface="Times New Roman" panose="02020603050405020304" pitchFamily="18" charset="0"/>
              </a:rPr>
              <a:t> classification </a:t>
            </a:r>
            <a:r>
              <a:rPr lang="en-US" dirty="0" err="1">
                <a:solidFill>
                  <a:schemeClr val="accent2">
                    <a:lumMod val="75000"/>
                  </a:schemeClr>
                </a:solidFill>
                <a:latin typeface="Times New Roman" panose="02020603050405020304" pitchFamily="18" charset="0"/>
                <a:cs typeface="Times New Roman" panose="02020603050405020304" pitchFamily="18" charset="0"/>
              </a:rPr>
              <a:t>nào</a:t>
            </a:r>
            <a:r>
              <a:rPr lang="en-US" dirty="0">
                <a:solidFill>
                  <a:schemeClr val="accent2">
                    <a:lumMod val="75000"/>
                  </a:schemeClr>
                </a:solidFill>
                <a:latin typeface="Times New Roman" panose="02020603050405020304" pitchFamily="18" charset="0"/>
                <a:cs typeface="Times New Roman" panose="02020603050405020304" pitchFamily="18" charset="0"/>
              </a:rPr>
              <a:t> </a:t>
            </a:r>
            <a:r>
              <a:rPr lang="en-US" dirty="0" err="1">
                <a:solidFill>
                  <a:schemeClr val="accent2">
                    <a:lumMod val="75000"/>
                  </a:schemeClr>
                </a:solidFill>
                <a:latin typeface="Times New Roman" panose="02020603050405020304" pitchFamily="18" charset="0"/>
                <a:cs typeface="Times New Roman" panose="02020603050405020304" pitchFamily="18" charset="0"/>
              </a:rPr>
              <a:t>của</a:t>
            </a:r>
            <a:r>
              <a:rPr lang="en-US" dirty="0">
                <a:solidFill>
                  <a:schemeClr val="accent2">
                    <a:lumMod val="75000"/>
                  </a:schemeClr>
                </a:solidFill>
                <a:latin typeface="Times New Roman" panose="02020603050405020304" pitchFamily="18" charset="0"/>
                <a:cs typeface="Times New Roman" panose="02020603050405020304" pitchFamily="18" charset="0"/>
              </a:rPr>
              <a:t> Machine Learning </a:t>
            </a:r>
            <a:r>
              <a:rPr lang="en-US" dirty="0" err="1">
                <a:solidFill>
                  <a:schemeClr val="accent2">
                    <a:lumMod val="75000"/>
                  </a:schemeClr>
                </a:solidFill>
                <a:latin typeface="Times New Roman" panose="02020603050405020304" pitchFamily="18" charset="0"/>
                <a:cs typeface="Times New Roman" panose="02020603050405020304" pitchFamily="18" charset="0"/>
              </a:rPr>
              <a:t>như</a:t>
            </a:r>
            <a:r>
              <a:rPr lang="en-US" dirty="0">
                <a:solidFill>
                  <a:schemeClr val="accent2">
                    <a:lumMod val="75000"/>
                  </a:schemeClr>
                </a:solidFill>
                <a:latin typeface="Times New Roman" panose="02020603050405020304" pitchFamily="18" charset="0"/>
                <a:cs typeface="Times New Roman" panose="02020603050405020304" pitchFamily="18" charset="0"/>
              </a:rPr>
              <a:t> SVM, </a:t>
            </a:r>
            <a:r>
              <a:rPr lang="en-US" sz="2800" b="1" dirty="0" smtClean="0">
                <a:solidFill>
                  <a:schemeClr val="accent2">
                    <a:lumMod val="75000"/>
                  </a:schemeClr>
                </a:solidFill>
                <a:latin typeface="Times New Roman" panose="02020603050405020304" pitchFamily="18" charset="0"/>
                <a:cs typeface="Times New Roman" panose="02020603050405020304" pitchFamily="18" charset="0"/>
              </a:rPr>
              <a:t>k-NN</a:t>
            </a:r>
            <a:r>
              <a:rPr lang="en-US" dirty="0" smtClean="0">
                <a:solidFill>
                  <a:schemeClr val="accent2">
                    <a:lumMod val="75000"/>
                  </a:schemeClr>
                </a:solidFill>
                <a:latin typeface="Times New Roman" panose="02020603050405020304" pitchFamily="18" charset="0"/>
                <a:cs typeface="Times New Roman" panose="02020603050405020304" pitchFamily="18" charset="0"/>
              </a:rPr>
              <a:t>…</a:t>
            </a:r>
            <a:endParaRPr lang="en-US" dirty="0">
              <a:solidFill>
                <a:schemeClr val="accent2">
                  <a:lumMod val="75000"/>
                </a:schemeClr>
              </a:solidFill>
              <a:latin typeface="Times New Roman" panose="02020603050405020304" pitchFamily="18" charset="0"/>
              <a:cs typeface="Times New Roman" panose="02020603050405020304" pitchFamily="18" charset="0"/>
            </a:endParaRP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3339954"/>
            <a:ext cx="5366327" cy="3018559"/>
          </a:xfrm>
          <a:prstGeom prst="rect">
            <a:avLst/>
          </a:prstGeom>
        </p:spPr>
      </p:pic>
      <p:sp>
        <p:nvSpPr>
          <p:cNvPr id="5" name="Oval Callout 4"/>
          <p:cNvSpPr/>
          <p:nvPr/>
        </p:nvSpPr>
        <p:spPr>
          <a:xfrm>
            <a:off x="376381" y="2855544"/>
            <a:ext cx="4648200" cy="2069850"/>
          </a:xfrm>
          <a:prstGeom prst="wedgeEllipseCallout">
            <a:avLst>
              <a:gd name="adj1" fmla="val 62823"/>
              <a:gd name="adj2" fmla="val 2635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rgbClr val="9A7200"/>
                </a:solidFill>
                <a:latin typeface="Times New Roman" panose="02020603050405020304" pitchFamily="18" charset="0"/>
                <a:cs typeface="Times New Roman" panose="02020603050405020304" pitchFamily="18" charset="0"/>
              </a:rPr>
              <a:t>K</a:t>
            </a:r>
            <a:r>
              <a:rPr lang="en-US" dirty="0" err="1" smtClean="0">
                <a:solidFill>
                  <a:srgbClr val="9A7200"/>
                </a:solidFill>
                <a:latin typeface="Times New Roman" panose="02020603050405020304" pitchFamily="18" charset="0"/>
                <a:cs typeface="Times New Roman" panose="02020603050405020304" pitchFamily="18" charset="0"/>
              </a:rPr>
              <a:t>hoảng</a:t>
            </a:r>
            <a:r>
              <a:rPr lang="en-US" dirty="0" smtClean="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cách</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Euclit</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của</a:t>
            </a:r>
            <a:r>
              <a:rPr lang="en-US" dirty="0">
                <a:solidFill>
                  <a:srgbClr val="9A7200"/>
                </a:solidFill>
                <a:latin typeface="Times New Roman" panose="02020603050405020304" pitchFamily="18" charset="0"/>
                <a:cs typeface="Times New Roman" panose="02020603050405020304" pitchFamily="18" charset="0"/>
              </a:rPr>
              <a:t> vector </a:t>
            </a:r>
            <a:r>
              <a:rPr lang="en-US" dirty="0" err="1">
                <a:solidFill>
                  <a:srgbClr val="9A7200"/>
                </a:solidFill>
                <a:latin typeface="Times New Roman" panose="02020603050405020304" pitchFamily="18" charset="0"/>
                <a:cs typeface="Times New Roman" panose="02020603050405020304" pitchFamily="18" charset="0"/>
              </a:rPr>
              <a:t>đặc</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trưng</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khuôn</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mặt</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đang</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cần</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nhận</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dạng</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với</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các</a:t>
            </a:r>
            <a:r>
              <a:rPr lang="en-US" dirty="0">
                <a:solidFill>
                  <a:srgbClr val="9A7200"/>
                </a:solidFill>
                <a:latin typeface="Times New Roman" panose="02020603050405020304" pitchFamily="18" charset="0"/>
                <a:cs typeface="Times New Roman" panose="02020603050405020304" pitchFamily="18" charset="0"/>
              </a:rPr>
              <a:t> vector </a:t>
            </a:r>
            <a:r>
              <a:rPr lang="en-US" dirty="0" err="1">
                <a:solidFill>
                  <a:srgbClr val="9A7200"/>
                </a:solidFill>
                <a:latin typeface="Times New Roman" panose="02020603050405020304" pitchFamily="18" charset="0"/>
                <a:cs typeface="Times New Roman" panose="02020603050405020304" pitchFamily="18" charset="0"/>
              </a:rPr>
              <a:t>đặc</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trưng</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khác</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và</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lấy</a:t>
            </a:r>
            <a:r>
              <a:rPr lang="en-US" dirty="0">
                <a:solidFill>
                  <a:srgbClr val="9A7200"/>
                </a:solidFill>
                <a:latin typeface="Times New Roman" panose="02020603050405020304" pitchFamily="18" charset="0"/>
                <a:cs typeface="Times New Roman" panose="02020603050405020304" pitchFamily="18" charset="0"/>
              </a:rPr>
              <a:t> vector </a:t>
            </a:r>
            <a:r>
              <a:rPr lang="en-US" dirty="0" err="1">
                <a:solidFill>
                  <a:srgbClr val="9A7200"/>
                </a:solidFill>
                <a:latin typeface="Times New Roman" panose="02020603050405020304" pitchFamily="18" charset="0"/>
                <a:cs typeface="Times New Roman" panose="02020603050405020304" pitchFamily="18" charset="0"/>
              </a:rPr>
              <a:t>gần</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nó</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nhất</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làm</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kết</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quả</a:t>
            </a:r>
            <a:r>
              <a:rPr lang="en-US" dirty="0">
                <a:solidFill>
                  <a:srgbClr val="9A7200"/>
                </a:solidFill>
                <a:latin typeface="Times New Roman" panose="02020603050405020304" pitchFamily="18" charset="0"/>
                <a:cs typeface="Times New Roman" panose="02020603050405020304" pitchFamily="18" charset="0"/>
              </a:rPr>
              <a:t> </a:t>
            </a:r>
            <a:r>
              <a:rPr lang="en-US" dirty="0" err="1">
                <a:solidFill>
                  <a:srgbClr val="9A7200"/>
                </a:solidFill>
                <a:latin typeface="Times New Roman" panose="02020603050405020304" pitchFamily="18" charset="0"/>
                <a:cs typeface="Times New Roman" panose="02020603050405020304" pitchFamily="18" charset="0"/>
              </a:rPr>
              <a:t>xác</a:t>
            </a:r>
            <a:r>
              <a:rPr lang="en-US" dirty="0">
                <a:solidFill>
                  <a:srgbClr val="9A7200"/>
                </a:solidFill>
                <a:latin typeface="Times New Roman" panose="02020603050405020304" pitchFamily="18" charset="0"/>
                <a:cs typeface="Times New Roman" panose="02020603050405020304" pitchFamily="18" charset="0"/>
              </a:rPr>
              <a:t> minh. </a:t>
            </a:r>
          </a:p>
          <a:p>
            <a:pPr algn="ctr"/>
            <a:endParaRPr lang="en-US" dirty="0"/>
          </a:p>
        </p:txBody>
      </p:sp>
    </p:spTree>
    <p:extLst>
      <p:ext uri="{BB962C8B-B14F-4D97-AF65-F5344CB8AC3E}">
        <p14:creationId xmlns:p14="http://schemas.microsoft.com/office/powerpoint/2010/main" val="3821877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heel(1)">
                                      <p:cBhvr>
                                        <p:cTn id="19" dur="20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p:cTn id="24" dur="1000" fill="hold"/>
                                        <p:tgtEl>
                                          <p:spTgt spid="5"/>
                                        </p:tgtEl>
                                        <p:attrNameLst>
                                          <p:attrName>ppt_w</p:attrName>
                                        </p:attrNameLst>
                                      </p:cBhvr>
                                      <p:tavLst>
                                        <p:tav tm="0">
                                          <p:val>
                                            <p:fltVal val="0"/>
                                          </p:val>
                                        </p:tav>
                                        <p:tav tm="100000">
                                          <p:val>
                                            <p:strVal val="#ppt_w"/>
                                          </p:val>
                                        </p:tav>
                                      </p:tavLst>
                                    </p:anim>
                                    <p:anim calcmode="lin" valueType="num">
                                      <p:cBhvr>
                                        <p:cTn id="25" dur="1000" fill="hold"/>
                                        <p:tgtEl>
                                          <p:spTgt spid="5"/>
                                        </p:tgtEl>
                                        <p:attrNameLst>
                                          <p:attrName>ppt_h</p:attrName>
                                        </p:attrNameLst>
                                      </p:cBhvr>
                                      <p:tavLst>
                                        <p:tav tm="0">
                                          <p:val>
                                            <p:fltVal val="0"/>
                                          </p:val>
                                        </p:tav>
                                        <p:tav tm="100000">
                                          <p:val>
                                            <p:strVal val="#ppt_h"/>
                                          </p:val>
                                        </p:tav>
                                      </p:tavLst>
                                    </p:anim>
                                    <p:anim calcmode="lin" valueType="num">
                                      <p:cBhvr>
                                        <p:cTn id="26" dur="1000" fill="hold"/>
                                        <p:tgtEl>
                                          <p:spTgt spid="5"/>
                                        </p:tgtEl>
                                        <p:attrNameLst>
                                          <p:attrName>style.rotation</p:attrName>
                                        </p:attrNameLst>
                                      </p:cBhvr>
                                      <p:tavLst>
                                        <p:tav tm="0">
                                          <p:val>
                                            <p:fltVal val="90"/>
                                          </p:val>
                                        </p:tav>
                                        <p:tav tm="100000">
                                          <p:val>
                                            <p:fltVal val="0"/>
                                          </p:val>
                                        </p:tav>
                                      </p:tavLst>
                                    </p:anim>
                                    <p:animEffect transition="in" filter="fade">
                                      <p:cBhvr>
                                        <p:cTn id="2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828800" y="304800"/>
            <a:ext cx="7886700" cy="1325563"/>
          </a:xfrm>
        </p:spPr>
        <p:txBody>
          <a:bodyPr/>
          <a:lstStyle/>
          <a:p>
            <a:r>
              <a:rPr lang="en-US" sz="2600" dirty="0" smtClean="0">
                <a:solidFill>
                  <a:srgbClr val="FF0000"/>
                </a:solidFill>
              </a:rPr>
              <a:t>KẾT QUẢ THỰC NGHIỆM</a:t>
            </a:r>
            <a:endParaRPr lang="en-US" sz="2600" dirty="0">
              <a:solidFill>
                <a:srgbClr val="FF0000"/>
              </a:solidFill>
            </a:endParaRPr>
          </a:p>
        </p:txBody>
      </p:sp>
      <p:sp>
        <p:nvSpPr>
          <p:cNvPr id="5" name="Content Placeholder 2"/>
          <p:cNvSpPr>
            <a:spLocks noGrp="1"/>
          </p:cNvSpPr>
          <p:nvPr>
            <p:ph idx="1"/>
          </p:nvPr>
        </p:nvSpPr>
        <p:spPr>
          <a:xfrm>
            <a:off x="628650" y="1825625"/>
            <a:ext cx="7886700" cy="4351338"/>
          </a:xfrm>
        </p:spPr>
        <p:txBody>
          <a:bodyPr>
            <a:normAutofit/>
          </a:bodyPr>
          <a:lstStyle/>
          <a:p>
            <a:pPr>
              <a:buFont typeface="Wingdings" panose="05000000000000000000" pitchFamily="2" charset="2"/>
              <a:buChar char="Ø"/>
            </a:pPr>
            <a:r>
              <a:rPr lang="en-US" sz="2000" dirty="0" smtClean="0"/>
              <a:t>N</a:t>
            </a:r>
            <a:r>
              <a:rPr lang="vi-VN" sz="2000" dirty="0" smtClean="0"/>
              <a:t>gôn ngữ lập trình</a:t>
            </a:r>
            <a:r>
              <a:rPr lang="en-US" sz="2000" dirty="0" smtClean="0"/>
              <a:t> Python</a:t>
            </a:r>
          </a:p>
          <a:p>
            <a:pPr>
              <a:buFont typeface="Wingdings" panose="05000000000000000000" pitchFamily="2" charset="2"/>
              <a:buChar char="Ø"/>
            </a:pPr>
            <a:r>
              <a:rPr lang="en-US" sz="2000" dirty="0"/>
              <a:t>T</a:t>
            </a:r>
            <a:r>
              <a:rPr lang="vi-VN" sz="2000" dirty="0" smtClean="0"/>
              <a:t>hư viện OpenCV [Bradski &amp; Kaehler, 2012]</a:t>
            </a:r>
            <a:r>
              <a:rPr lang="en-US" sz="2000" dirty="0"/>
              <a:t>.</a:t>
            </a:r>
            <a:r>
              <a:rPr lang="en-US" sz="2000" dirty="0" smtClean="0"/>
              <a:t> </a:t>
            </a:r>
          </a:p>
          <a:p>
            <a:pPr>
              <a:buFont typeface="Wingdings" panose="05000000000000000000" pitchFamily="2" charset="2"/>
              <a:buChar char="Ø"/>
            </a:pPr>
            <a:r>
              <a:rPr lang="en-US" sz="2000" dirty="0" smtClean="0"/>
              <a:t>T</a:t>
            </a:r>
            <a:r>
              <a:rPr lang="vi-VN" sz="2000" dirty="0" smtClean="0"/>
              <a:t>hư viện </a:t>
            </a:r>
            <a:r>
              <a:rPr lang="en-US" sz="2400" dirty="0">
                <a:latin typeface="Times New Roman" panose="02020603050405020304" pitchFamily="18" charset="0"/>
                <a:cs typeface="Times New Roman" panose="02020603050405020304" pitchFamily="18" charset="0"/>
              </a:rPr>
              <a:t>pillow, pickle</a:t>
            </a:r>
            <a:r>
              <a:rPr lang="en-US" sz="1600" dirty="0" smtClean="0">
                <a:latin typeface="Times New Roman" panose="02020603050405020304" pitchFamily="18" charset="0"/>
                <a:cs typeface="Times New Roman" panose="02020603050405020304" pitchFamily="18" charset="0"/>
              </a:rPr>
              <a:t> </a:t>
            </a:r>
            <a:r>
              <a:rPr lang="vi-VN" sz="2000" dirty="0" smtClean="0"/>
              <a:t>nhận dạng đối tượng</a:t>
            </a:r>
            <a:r>
              <a:rPr lang="en-US" sz="2000" dirty="0" smtClean="0"/>
              <a:t>.</a:t>
            </a:r>
          </a:p>
          <a:p>
            <a:pPr marL="0" indent="0">
              <a:buNone/>
            </a:pPr>
            <a:endParaRPr lang="en-US" dirty="0"/>
          </a:p>
        </p:txBody>
      </p:sp>
      <p:pic>
        <p:nvPicPr>
          <p:cNvPr id="1026" name="Picture 2" descr="Python – Các kiểu dữ liệu cơ bản – Phở Cod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4650" y="3319463"/>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2969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arn(inVertical)">
                                      <p:cBhvr>
                                        <p:cTn id="7" dur="500"/>
                                        <p:tgtEl>
                                          <p:spTgt spid="5">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barn(inVertical)">
                                      <p:cBhvr>
                                        <p:cTn id="10" dur="500"/>
                                        <p:tgtEl>
                                          <p:spTgt spid="5">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barn(inVertical)">
                                      <p:cBhvr>
                                        <p:cTn id="13" dur="500"/>
                                        <p:tgtEl>
                                          <p:spTgt spid="5">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1026"/>
                                        </p:tgtEl>
                                        <p:attrNameLst>
                                          <p:attrName>style.visibility</p:attrName>
                                        </p:attrNameLst>
                                      </p:cBhvr>
                                      <p:to>
                                        <p:strVal val="visible"/>
                                      </p:to>
                                    </p:set>
                                    <p:animEffect transition="in" filter="circle(in)">
                                      <p:cBhvr>
                                        <p:cTn id="18"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1287</TotalTime>
  <Words>567</Words>
  <Application>Microsoft Office PowerPoint</Application>
  <PresentationFormat>On-screen Show (4:3)</PresentationFormat>
  <Paragraphs>93</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Times New Roman</vt:lpstr>
      <vt:lpstr>Wingdings</vt:lpstr>
      <vt:lpstr>Default Design</vt:lpstr>
      <vt:lpstr>MODULE NHẬN DIỆN KHUÔN MẶT NGƯỜI</vt:lpstr>
      <vt:lpstr>NỘI DUNG</vt:lpstr>
      <vt:lpstr> GIỚI THIỆU </vt:lpstr>
      <vt:lpstr> GIỚI THIỆU </vt:lpstr>
      <vt:lpstr>HỆ THỐNG ĐIỂM DANH BẰNG MẶT NGƯỜI</vt:lpstr>
      <vt:lpstr>PowerPoint Presentation</vt:lpstr>
      <vt:lpstr>Rút trích đặc trưng từ ảnh khuôn mặt:</vt:lpstr>
      <vt:lpstr>Gắn tên cho từng khuôn mặt (Face recognition)</vt:lpstr>
      <vt:lpstr>KẾT QUẢ THỰC NGHIỆM</vt:lpstr>
      <vt:lpstr> KẾT QUẢ THỰC NGHIỆM</vt:lpstr>
      <vt:lpstr>KẾT QUẢ THỰC NGHIỆM</vt:lpstr>
      <vt:lpstr> KẾT QUẢ THỰC NGHIỆM</vt:lpstr>
      <vt:lpstr> KẾT QUẢ THỰC NGHIỆM</vt:lpstr>
      <vt:lpstr>KẾT LUẬN VÀ HƯỚNG PHÁT TRIỂN</vt:lpstr>
      <vt:lpstr>TÀI LIỆU THAM KHẢO</vt:lpstr>
      <vt:lpstr>PowerPoint Presentation</vt:lpstr>
    </vt:vector>
  </TitlesOfParts>
  <Company>CANTHO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LRC</dc:creator>
  <cp:lastModifiedBy>PC</cp:lastModifiedBy>
  <cp:revision>117</cp:revision>
  <dcterms:created xsi:type="dcterms:W3CDTF">2008-08-06T06:37:20Z</dcterms:created>
  <dcterms:modified xsi:type="dcterms:W3CDTF">2020-12-12T22:40:26Z</dcterms:modified>
</cp:coreProperties>
</file>

<file path=docProps/thumbnail.jpeg>
</file>